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0" r:id="rId2"/>
    <p:sldMasterId id="2147483652" r:id="rId3"/>
    <p:sldMasterId id="2147483654" r:id="rId4"/>
    <p:sldMasterId id="2147483656" r:id="rId5"/>
    <p:sldMasterId id="2147483658" r:id="rId6"/>
    <p:sldMasterId id="2147483660" r:id="rId7"/>
  </p:sldMasterIdLst>
  <p:notesMasterIdLst>
    <p:notesMasterId r:id="rId20"/>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9144000" cy="5143500" type="screen16x9"/>
  <p:notesSz cx="6858000" cy="9144000"/>
  <p:embeddedFontLst>
    <p:embeddedFont>
      <p:font typeface="Bebas Neue" panose="020B0606020202050201" pitchFamily="34" charset="0"/>
      <p:regular r:id="rId21"/>
    </p:embeddedFont>
    <p:embeddedFont>
      <p:font typeface="Calibri" panose="020F0502020204030204" pitchFamily="34" charset="0"/>
      <p:regular r:id="rId22"/>
      <p:bold r:id="rId23"/>
      <p:italic r:id="rId24"/>
      <p:boldItalic r:id="rId25"/>
    </p:embeddedFont>
    <p:embeddedFont>
      <p:font typeface="Open Sans" panose="020B0606030504020204" pitchFamily="34" charset="0"/>
      <p:regular r:id="rId26"/>
      <p:bold r:id="rId27"/>
      <p:italic r:id="rId28"/>
      <p:boldItalic r:id="rId29"/>
    </p:embeddedFont>
    <p:embeddedFont>
      <p:font typeface="Passion One" panose="020B0604020202020204" charset="0"/>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hJ2bFVBdfL7RSi0txoY7KD1uMtq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82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font" Target="fonts/font6.fntdata"/><Relationship Id="rId3" Type="http://schemas.openxmlformats.org/officeDocument/2006/relationships/slideMaster" Target="slideMasters/slideMaster3.xml"/><Relationship Id="rId21" Type="http://schemas.openxmlformats.org/officeDocument/2006/relationships/font" Target="fonts/font1.fntdata"/><Relationship Id="rId34" Type="http://customschemas.google.com/relationships/presentationmetadata" Target="metadata"/><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font" Target="fonts/font5.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font" Target="fonts/font4.fntdata"/><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font" Target="fonts/font11.fntdata"/><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 Id="rId8" Type="http://schemas.openxmlformats.org/officeDocument/2006/relationships/slide" Target="slides/slide1.xml"/></Relationships>
</file>

<file path=ppt/media/image1.png>
</file>

<file path=ppt/media/image2.png>
</file>

<file path=ppt/media/image3.jpg>
</file>

<file path=ppt/media/image4.jpg>
</file>

<file path=ppt/media/image5.jp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5" name="Google Shape;20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8" name="Google Shape;26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8" name="Google Shape;27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3" name="Google Shape;28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9" name="Google Shape;28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7" name="Google Shape;30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3" name="Google Shape;31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1" name="Google Shape;3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4" name="Google Shape;34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11"/>
          <p:cNvSpPr txBox="1">
            <a:spLocks noGrp="1"/>
          </p:cNvSpPr>
          <p:nvPr>
            <p:ph type="ctrTitle"/>
          </p:nvPr>
        </p:nvSpPr>
        <p:spPr>
          <a:xfrm>
            <a:off x="2539177" y="1749088"/>
            <a:ext cx="5894700" cy="2180400"/>
          </a:xfrm>
          <a:prstGeom prst="rect">
            <a:avLst/>
          </a:prstGeom>
          <a:noFill/>
          <a:ln>
            <a:noFill/>
          </a:ln>
        </p:spPr>
        <p:txBody>
          <a:bodyPr spcFirstLastPara="1" wrap="square" lIns="91425" tIns="91425" rIns="91425" bIns="91425" anchor="ctr" anchorCtr="0">
            <a:noAutofit/>
          </a:bodyPr>
          <a:lstStyle>
            <a:lvl1pPr lvl="0" algn="r">
              <a:lnSpc>
                <a:spcPct val="80000"/>
              </a:lnSpc>
              <a:spcBef>
                <a:spcPts val="0"/>
              </a:spcBef>
              <a:spcAft>
                <a:spcPts val="0"/>
              </a:spcAft>
              <a:buClr>
                <a:srgbClr val="191919"/>
              </a:buClr>
              <a:buSzPts val="5200"/>
              <a:buNone/>
              <a:defRPr sz="69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2" name="Google Shape;12;p11"/>
          <p:cNvSpPr txBox="1">
            <a:spLocks noGrp="1"/>
          </p:cNvSpPr>
          <p:nvPr>
            <p:ph type="subTitle" idx="1"/>
          </p:nvPr>
        </p:nvSpPr>
        <p:spPr>
          <a:xfrm>
            <a:off x="3432076" y="3747925"/>
            <a:ext cx="5001900" cy="4194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13"/>
          <p:cNvSpPr txBox="1">
            <a:spLocks noGrp="1"/>
          </p:cNvSpPr>
          <p:nvPr>
            <p:ph type="body" idx="1"/>
          </p:nvPr>
        </p:nvSpPr>
        <p:spPr>
          <a:xfrm>
            <a:off x="726450" y="1682850"/>
            <a:ext cx="3868500" cy="2673300"/>
          </a:xfrm>
          <a:prstGeom prst="rect">
            <a:avLst/>
          </a:prstGeom>
          <a:noFill/>
          <a:ln>
            <a:noFill/>
          </a:ln>
        </p:spPr>
        <p:txBody>
          <a:bodyPr spcFirstLastPara="1" wrap="square" lIns="91425" tIns="91425" rIns="91425" bIns="91425" anchor="t" anchorCtr="0">
            <a:noAutofit/>
          </a:bodyPr>
          <a:lstStyle>
            <a:lvl1pPr marL="457200" lvl="0" indent="-292100" algn="l">
              <a:lnSpc>
                <a:spcPct val="100000"/>
              </a:lnSpc>
              <a:spcBef>
                <a:spcPts val="0"/>
              </a:spcBef>
              <a:spcAft>
                <a:spcPts val="0"/>
              </a:spcAft>
              <a:buClr>
                <a:srgbClr val="999999"/>
              </a:buClr>
              <a:buSzPts val="1000"/>
              <a:buFont typeface="Anaheim"/>
              <a:buChar char="●"/>
              <a:defRPr sz="1600">
                <a:solidFill>
                  <a:srgbClr val="434343"/>
                </a:solidFill>
              </a:defRPr>
            </a:lvl1pPr>
            <a:lvl2pPr marL="914400" lvl="1" indent="-279400" algn="l">
              <a:lnSpc>
                <a:spcPct val="115000"/>
              </a:lnSpc>
              <a:spcBef>
                <a:spcPts val="0"/>
              </a:spcBef>
              <a:spcAft>
                <a:spcPts val="0"/>
              </a:spcAft>
              <a:buClr>
                <a:srgbClr val="999999"/>
              </a:buClr>
              <a:buSzPts val="800"/>
              <a:buFont typeface="Open Sans"/>
              <a:buChar char="○"/>
              <a:defRPr>
                <a:solidFill>
                  <a:srgbClr val="434343"/>
                </a:solidFill>
              </a:defRPr>
            </a:lvl2pPr>
            <a:lvl3pPr marL="1371600" lvl="2" indent="-279400" algn="l">
              <a:lnSpc>
                <a:spcPct val="115000"/>
              </a:lnSpc>
              <a:spcBef>
                <a:spcPts val="0"/>
              </a:spcBef>
              <a:spcAft>
                <a:spcPts val="0"/>
              </a:spcAft>
              <a:buClr>
                <a:srgbClr val="999999"/>
              </a:buClr>
              <a:buSzPts val="800"/>
              <a:buFont typeface="Open Sans"/>
              <a:buChar char="■"/>
              <a:defRPr>
                <a:solidFill>
                  <a:srgbClr val="434343"/>
                </a:solidFill>
              </a:defRPr>
            </a:lvl3pPr>
            <a:lvl4pPr marL="1828800" lvl="3" indent="-279400" algn="l">
              <a:lnSpc>
                <a:spcPct val="115000"/>
              </a:lnSpc>
              <a:spcBef>
                <a:spcPts val="0"/>
              </a:spcBef>
              <a:spcAft>
                <a:spcPts val="0"/>
              </a:spcAft>
              <a:buClr>
                <a:srgbClr val="999999"/>
              </a:buClr>
              <a:buSzPts val="800"/>
              <a:buFont typeface="Open Sans"/>
              <a:buChar char="●"/>
              <a:defRPr>
                <a:solidFill>
                  <a:srgbClr val="434343"/>
                </a:solidFill>
              </a:defRPr>
            </a:lvl4pPr>
            <a:lvl5pPr marL="2286000" lvl="4" indent="-304800" algn="l">
              <a:lnSpc>
                <a:spcPct val="115000"/>
              </a:lnSpc>
              <a:spcBef>
                <a:spcPts val="0"/>
              </a:spcBef>
              <a:spcAft>
                <a:spcPts val="0"/>
              </a:spcAft>
              <a:buClr>
                <a:srgbClr val="999999"/>
              </a:buClr>
              <a:buSzPts val="1200"/>
              <a:buFont typeface="Open Sans"/>
              <a:buChar char="○"/>
              <a:defRPr>
                <a:solidFill>
                  <a:srgbClr val="434343"/>
                </a:solidFill>
              </a:defRPr>
            </a:lvl5pPr>
            <a:lvl6pPr marL="2743200" lvl="5" indent="-304800" algn="l">
              <a:lnSpc>
                <a:spcPct val="115000"/>
              </a:lnSpc>
              <a:spcBef>
                <a:spcPts val="0"/>
              </a:spcBef>
              <a:spcAft>
                <a:spcPts val="0"/>
              </a:spcAft>
              <a:buClr>
                <a:srgbClr val="999999"/>
              </a:buClr>
              <a:buSzPts val="1200"/>
              <a:buFont typeface="Open Sans"/>
              <a:buChar char="■"/>
              <a:defRPr>
                <a:solidFill>
                  <a:srgbClr val="434343"/>
                </a:solidFill>
              </a:defRPr>
            </a:lvl6pPr>
            <a:lvl7pPr marL="3200400" lvl="6" indent="-273050" algn="l">
              <a:lnSpc>
                <a:spcPct val="115000"/>
              </a:lnSpc>
              <a:spcBef>
                <a:spcPts val="0"/>
              </a:spcBef>
              <a:spcAft>
                <a:spcPts val="0"/>
              </a:spcAft>
              <a:buClr>
                <a:srgbClr val="999999"/>
              </a:buClr>
              <a:buSzPts val="700"/>
              <a:buFont typeface="Open Sans"/>
              <a:buChar char="●"/>
              <a:defRPr>
                <a:solidFill>
                  <a:srgbClr val="434343"/>
                </a:solidFill>
              </a:defRPr>
            </a:lvl7pPr>
            <a:lvl8pPr marL="3657600" lvl="7" indent="-273050" algn="l">
              <a:lnSpc>
                <a:spcPct val="115000"/>
              </a:lnSpc>
              <a:spcBef>
                <a:spcPts val="0"/>
              </a:spcBef>
              <a:spcAft>
                <a:spcPts val="0"/>
              </a:spcAft>
              <a:buClr>
                <a:srgbClr val="999999"/>
              </a:buClr>
              <a:buSzPts val="700"/>
              <a:buFont typeface="Open Sans"/>
              <a:buChar char="○"/>
              <a:defRPr>
                <a:solidFill>
                  <a:srgbClr val="434343"/>
                </a:solidFill>
              </a:defRPr>
            </a:lvl8pPr>
            <a:lvl9pPr marL="4114800" lvl="8" indent="-266700" algn="l">
              <a:lnSpc>
                <a:spcPct val="115000"/>
              </a:lnSpc>
              <a:spcBef>
                <a:spcPts val="0"/>
              </a:spcBef>
              <a:spcAft>
                <a:spcPts val="0"/>
              </a:spcAft>
              <a:buClr>
                <a:srgbClr val="999999"/>
              </a:buClr>
              <a:buSzPts val="600"/>
              <a:buFont typeface="Open Sans"/>
              <a:buChar char="■"/>
              <a:defRPr>
                <a:solidFill>
                  <a:srgbClr val="434343"/>
                </a:solidFill>
              </a:defRPr>
            </a:lvl9pPr>
          </a:lstStyle>
          <a:p>
            <a:endParaRPr/>
          </a:p>
        </p:txBody>
      </p:sp>
      <p:sp>
        <p:nvSpPr>
          <p:cNvPr id="27" name="Google Shape;27;p1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sz="3500"/>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3"/>
        <p:cNvGrpSpPr/>
        <p:nvPr/>
      </p:nvGrpSpPr>
      <p:grpSpPr>
        <a:xfrm>
          <a:off x="0" y="0"/>
          <a:ext cx="0" cy="0"/>
          <a:chOff x="0" y="0"/>
          <a:chExt cx="0" cy="0"/>
        </a:xfrm>
      </p:grpSpPr>
      <p:sp>
        <p:nvSpPr>
          <p:cNvPr id="84" name="Google Shape;84;p15"/>
          <p:cNvSpPr txBox="1">
            <a:spLocks noGrp="1"/>
          </p:cNvSpPr>
          <p:nvPr>
            <p:ph type="title"/>
          </p:nvPr>
        </p:nvSpPr>
        <p:spPr>
          <a:xfrm>
            <a:off x="2290475" y="1567150"/>
            <a:ext cx="4563300" cy="2009100"/>
          </a:xfrm>
          <a:prstGeom prst="rect">
            <a:avLst/>
          </a:prstGeom>
          <a:noFill/>
          <a:ln>
            <a:noFill/>
          </a:ln>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9"/>
        <p:cNvGrpSpPr/>
        <p:nvPr/>
      </p:nvGrpSpPr>
      <p:grpSpPr>
        <a:xfrm>
          <a:off x="0" y="0"/>
          <a:ext cx="0" cy="0"/>
          <a:chOff x="0" y="0"/>
          <a:chExt cx="0" cy="0"/>
        </a:xfrm>
      </p:grpSpPr>
      <p:sp>
        <p:nvSpPr>
          <p:cNvPr id="100" name="Google Shape;100;p17"/>
          <p:cNvSpPr txBox="1">
            <a:spLocks noGrp="1"/>
          </p:cNvSpPr>
          <p:nvPr>
            <p:ph type="subTitle" idx="1"/>
          </p:nvPr>
        </p:nvSpPr>
        <p:spPr>
          <a:xfrm>
            <a:off x="1845772" y="2388725"/>
            <a:ext cx="2331000" cy="71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500">
                <a:latin typeface="Passion One"/>
                <a:ea typeface="Passion One"/>
                <a:cs typeface="Passion One"/>
                <a:sym typeface="Passion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01" name="Google Shape;101;p17"/>
          <p:cNvSpPr txBox="1">
            <a:spLocks noGrp="1"/>
          </p:cNvSpPr>
          <p:nvPr>
            <p:ph type="subTitle" idx="2"/>
          </p:nvPr>
        </p:nvSpPr>
        <p:spPr>
          <a:xfrm>
            <a:off x="4967248" y="2388725"/>
            <a:ext cx="2331000" cy="71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500">
                <a:latin typeface="Passion One"/>
                <a:ea typeface="Passion One"/>
                <a:cs typeface="Passion One"/>
                <a:sym typeface="Passion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02" name="Google Shape;102;p17"/>
          <p:cNvSpPr txBox="1">
            <a:spLocks noGrp="1"/>
          </p:cNvSpPr>
          <p:nvPr>
            <p:ph type="subTitle" idx="3"/>
          </p:nvPr>
        </p:nvSpPr>
        <p:spPr>
          <a:xfrm>
            <a:off x="1845763" y="2850350"/>
            <a:ext cx="2331000" cy="101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3" name="Google Shape;103;p17"/>
          <p:cNvSpPr txBox="1">
            <a:spLocks noGrp="1"/>
          </p:cNvSpPr>
          <p:nvPr>
            <p:ph type="subTitle" idx="4"/>
          </p:nvPr>
        </p:nvSpPr>
        <p:spPr>
          <a:xfrm>
            <a:off x="4967238" y="2850350"/>
            <a:ext cx="2331000" cy="101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4" name="Google Shape;104;p1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sz="3500"/>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sz="3500"/>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xfrm>
            <a:off x="715100" y="1938655"/>
            <a:ext cx="3242100" cy="527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2500"/>
              <a:buNone/>
              <a:defRPr sz="2000"/>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48" name="Google Shape;148;p21"/>
          <p:cNvSpPr txBox="1">
            <a:spLocks noGrp="1"/>
          </p:cNvSpPr>
          <p:nvPr>
            <p:ph type="subTitle" idx="1"/>
          </p:nvPr>
        </p:nvSpPr>
        <p:spPr>
          <a:xfrm>
            <a:off x="1167950" y="2344175"/>
            <a:ext cx="2336400" cy="776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49" name="Google Shape;149;p21"/>
          <p:cNvSpPr txBox="1">
            <a:spLocks noGrp="1"/>
          </p:cNvSpPr>
          <p:nvPr>
            <p:ph type="title" idx="2"/>
          </p:nvPr>
        </p:nvSpPr>
        <p:spPr>
          <a:xfrm>
            <a:off x="2950949" y="3227630"/>
            <a:ext cx="3242100" cy="527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2500"/>
              <a:buNone/>
              <a:defRPr sz="2000"/>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50" name="Google Shape;150;p21"/>
          <p:cNvSpPr txBox="1">
            <a:spLocks noGrp="1"/>
          </p:cNvSpPr>
          <p:nvPr>
            <p:ph type="subTitle" idx="3"/>
          </p:nvPr>
        </p:nvSpPr>
        <p:spPr>
          <a:xfrm>
            <a:off x="3403800" y="3632402"/>
            <a:ext cx="2336400" cy="776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51" name="Google Shape;151;p21"/>
          <p:cNvSpPr txBox="1">
            <a:spLocks noGrp="1"/>
          </p:cNvSpPr>
          <p:nvPr>
            <p:ph type="title" idx="4"/>
          </p:nvPr>
        </p:nvSpPr>
        <p:spPr>
          <a:xfrm>
            <a:off x="5186797" y="1938655"/>
            <a:ext cx="3242100" cy="527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2500"/>
              <a:buNone/>
              <a:defRPr sz="2000"/>
            </a:lvl1pPr>
            <a:lvl2pPr lvl="1" algn="ctr">
              <a:spcBef>
                <a:spcPts val="0"/>
              </a:spcBef>
              <a:spcAft>
                <a:spcPts val="0"/>
              </a:spcAft>
              <a:buSzPts val="2500"/>
              <a:buNone/>
              <a:defRPr sz="2500"/>
            </a:lvl2pPr>
            <a:lvl3pPr lvl="2" algn="ctr">
              <a:spcBef>
                <a:spcPts val="0"/>
              </a:spcBef>
              <a:spcAft>
                <a:spcPts val="0"/>
              </a:spcAft>
              <a:buSzPts val="2500"/>
              <a:buNone/>
              <a:defRPr sz="2500"/>
            </a:lvl3pPr>
            <a:lvl4pPr lvl="3" algn="ctr">
              <a:spcBef>
                <a:spcPts val="0"/>
              </a:spcBef>
              <a:spcAft>
                <a:spcPts val="0"/>
              </a:spcAft>
              <a:buSzPts val="2500"/>
              <a:buNone/>
              <a:defRPr sz="2500"/>
            </a:lvl4pPr>
            <a:lvl5pPr lvl="4" algn="ctr">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52" name="Google Shape;152;p21"/>
          <p:cNvSpPr txBox="1">
            <a:spLocks noGrp="1"/>
          </p:cNvSpPr>
          <p:nvPr>
            <p:ph type="subTitle" idx="5"/>
          </p:nvPr>
        </p:nvSpPr>
        <p:spPr>
          <a:xfrm>
            <a:off x="5639650" y="2344175"/>
            <a:ext cx="2336400" cy="776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53" name="Google Shape;153;p21"/>
          <p:cNvSpPr txBox="1">
            <a:spLocks noGrp="1"/>
          </p:cNvSpPr>
          <p:nvPr>
            <p:ph type="title" idx="6"/>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sz="3500"/>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p:nvPr/>
        </p:nvSpPr>
        <p:spPr>
          <a:xfrm>
            <a:off x="7927975" y="-598487"/>
            <a:ext cx="1522412" cy="1522412"/>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cxnSp>
        <p:nvCxnSpPr>
          <p:cNvPr id="7" name="Google Shape;7;p10"/>
          <p:cNvCxnSpPr/>
          <p:nvPr/>
        </p:nvCxnSpPr>
        <p:spPr>
          <a:xfrm>
            <a:off x="717550" y="4862512"/>
            <a:ext cx="7720012" cy="0"/>
          </a:xfrm>
          <a:prstGeom prst="straightConnector1">
            <a:avLst/>
          </a:prstGeom>
          <a:noFill/>
          <a:ln w="19050" cap="flat" cmpd="sng">
            <a:solidFill>
              <a:schemeClr val="dk1"/>
            </a:solidFill>
            <a:prstDash val="solid"/>
            <a:miter lim="800000"/>
            <a:headEnd type="none" w="med" len="med"/>
            <a:tailEnd type="none" w="med" len="med"/>
          </a:ln>
        </p:spPr>
      </p:cxnSp>
      <p:sp>
        <p:nvSpPr>
          <p:cNvPr id="8" name="Google Shape;8;p10"/>
          <p:cNvSpPr txBox="1">
            <a:spLocks noGrp="1"/>
          </p:cNvSpPr>
          <p:nvPr>
            <p:ph type="title"/>
          </p:nvPr>
        </p:nvSpPr>
        <p:spPr>
          <a:xfrm>
            <a:off x="311150" y="444500"/>
            <a:ext cx="8521700" cy="573087"/>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 name="Google Shape;9;p10"/>
          <p:cNvSpPr txBox="1">
            <a:spLocks noGrp="1"/>
          </p:cNvSpPr>
          <p:nvPr>
            <p:ph type="body" idx="1"/>
          </p:nvPr>
        </p:nvSpPr>
        <p:spPr>
          <a:xfrm>
            <a:off x="311150" y="1152525"/>
            <a:ext cx="8521700" cy="34163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
        <p:cNvGrpSpPr/>
        <p:nvPr/>
      </p:nvGrpSpPr>
      <p:grpSpPr>
        <a:xfrm>
          <a:off x="0" y="0"/>
          <a:ext cx="0" cy="0"/>
          <a:chOff x="0" y="0"/>
          <a:chExt cx="0" cy="0"/>
        </a:xfrm>
      </p:grpSpPr>
      <p:sp>
        <p:nvSpPr>
          <p:cNvPr id="14" name="Google Shape;14;p12"/>
          <p:cNvSpPr/>
          <p:nvPr/>
        </p:nvSpPr>
        <p:spPr>
          <a:xfrm>
            <a:off x="7319962" y="3081337"/>
            <a:ext cx="1558925" cy="1560512"/>
          </a:xfrm>
          <a:custGeom>
            <a:avLst/>
            <a:gdLst/>
            <a:ahLst/>
            <a:cxnLst/>
            <a:rect l="l" t="t" r="r" b="b"/>
            <a:pathLst>
              <a:path w="1777637" h="1777573" extrusionOk="0">
                <a:moveTo>
                  <a:pt x="888835" y="0"/>
                </a:moveTo>
                <a:lnTo>
                  <a:pt x="773786" y="459529"/>
                </a:lnTo>
                <a:lnTo>
                  <a:pt x="444418" y="119086"/>
                </a:lnTo>
                <a:lnTo>
                  <a:pt x="574544" y="574545"/>
                </a:lnTo>
                <a:lnTo>
                  <a:pt x="119119" y="444385"/>
                </a:lnTo>
                <a:lnTo>
                  <a:pt x="459562" y="773754"/>
                </a:lnTo>
                <a:lnTo>
                  <a:pt x="1" y="888803"/>
                </a:lnTo>
                <a:lnTo>
                  <a:pt x="459562" y="1003785"/>
                </a:lnTo>
                <a:lnTo>
                  <a:pt x="119119" y="1333155"/>
                </a:lnTo>
                <a:lnTo>
                  <a:pt x="574544" y="1203028"/>
                </a:lnTo>
                <a:lnTo>
                  <a:pt x="444418" y="1658521"/>
                </a:lnTo>
                <a:lnTo>
                  <a:pt x="773786" y="1318010"/>
                </a:lnTo>
                <a:lnTo>
                  <a:pt x="888835" y="1777573"/>
                </a:lnTo>
                <a:lnTo>
                  <a:pt x="1003817" y="1318010"/>
                </a:lnTo>
                <a:lnTo>
                  <a:pt x="1333219" y="1658521"/>
                </a:lnTo>
                <a:lnTo>
                  <a:pt x="1203060" y="1203028"/>
                </a:lnTo>
                <a:lnTo>
                  <a:pt x="1658552" y="1333155"/>
                </a:lnTo>
                <a:lnTo>
                  <a:pt x="1318075" y="1003785"/>
                </a:lnTo>
                <a:lnTo>
                  <a:pt x="1777637" y="888803"/>
                </a:lnTo>
                <a:lnTo>
                  <a:pt x="1318075" y="773754"/>
                </a:lnTo>
                <a:lnTo>
                  <a:pt x="1658552" y="444385"/>
                </a:lnTo>
                <a:lnTo>
                  <a:pt x="1203060" y="574545"/>
                </a:lnTo>
                <a:lnTo>
                  <a:pt x="1333219" y="119086"/>
                </a:lnTo>
                <a:lnTo>
                  <a:pt x="1003817" y="459529"/>
                </a:lnTo>
                <a:lnTo>
                  <a:pt x="88883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5" name="Google Shape;15;p12"/>
          <p:cNvSpPr/>
          <p:nvPr/>
        </p:nvSpPr>
        <p:spPr>
          <a:xfrm flipH="1">
            <a:off x="7005637" y="1597025"/>
            <a:ext cx="1522412" cy="369887"/>
          </a:xfrm>
          <a:custGeom>
            <a:avLst/>
            <a:gdLst/>
            <a:ahLst/>
            <a:cxnLst/>
            <a:rect l="l" t="t" r="r" b="b"/>
            <a:pathLst>
              <a:path w="987340" h="239859" extrusionOk="0">
                <a:moveTo>
                  <a:pt x="761202" y="0"/>
                </a:moveTo>
                <a:cubicBezTo>
                  <a:pt x="669571" y="0"/>
                  <a:pt x="578691" y="61514"/>
                  <a:pt x="549360" y="149127"/>
                </a:cubicBezTo>
                <a:cubicBezTo>
                  <a:pt x="527359" y="112173"/>
                  <a:pt x="477604" y="95838"/>
                  <a:pt x="431152" y="95838"/>
                </a:cubicBezTo>
                <a:cubicBezTo>
                  <a:pt x="418020" y="95838"/>
                  <a:pt x="405151" y="97144"/>
                  <a:pt x="393248" y="99658"/>
                </a:cubicBezTo>
                <a:cubicBezTo>
                  <a:pt x="339243" y="111033"/>
                  <a:pt x="293744" y="148893"/>
                  <a:pt x="261721" y="193792"/>
                </a:cubicBezTo>
                <a:cubicBezTo>
                  <a:pt x="236970" y="167940"/>
                  <a:pt x="205514" y="147793"/>
                  <a:pt x="170056" y="143189"/>
                </a:cubicBezTo>
                <a:cubicBezTo>
                  <a:pt x="166469" y="142723"/>
                  <a:pt x="162881" y="142499"/>
                  <a:pt x="159293" y="142499"/>
                </a:cubicBezTo>
                <a:cubicBezTo>
                  <a:pt x="101319" y="142499"/>
                  <a:pt x="43634" y="201000"/>
                  <a:pt x="1" y="239859"/>
                </a:cubicBezTo>
                <a:lnTo>
                  <a:pt x="980401" y="239859"/>
                </a:lnTo>
                <a:cubicBezTo>
                  <a:pt x="987339" y="134750"/>
                  <a:pt x="902812" y="24037"/>
                  <a:pt x="799438" y="3689"/>
                </a:cubicBezTo>
                <a:cubicBezTo>
                  <a:pt x="786788" y="1198"/>
                  <a:pt x="773988" y="0"/>
                  <a:pt x="761202" y="0"/>
                </a:cubicBezTo>
                <a:close/>
              </a:path>
            </a:pathLst>
          </a:custGeom>
          <a:solidFill>
            <a:srgbClr val="C2FF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cxnSp>
        <p:nvCxnSpPr>
          <p:cNvPr id="16" name="Google Shape;16;p12"/>
          <p:cNvCxnSpPr/>
          <p:nvPr/>
        </p:nvCxnSpPr>
        <p:spPr>
          <a:xfrm>
            <a:off x="717550" y="4862512"/>
            <a:ext cx="7720012" cy="0"/>
          </a:xfrm>
          <a:prstGeom prst="straightConnector1">
            <a:avLst/>
          </a:prstGeom>
          <a:noFill/>
          <a:ln w="19050" cap="flat" cmpd="sng">
            <a:solidFill>
              <a:schemeClr val="dk1"/>
            </a:solidFill>
            <a:prstDash val="solid"/>
            <a:miter lim="800000"/>
            <a:headEnd type="none" w="med" len="med"/>
            <a:tailEnd type="none" w="med" len="med"/>
          </a:ln>
        </p:spPr>
      </p:cxnSp>
      <p:sp>
        <p:nvSpPr>
          <p:cNvPr id="17" name="Google Shape;17;p12"/>
          <p:cNvSpPr/>
          <p:nvPr/>
        </p:nvSpPr>
        <p:spPr>
          <a:xfrm flipH="1">
            <a:off x="-303212" y="-1017587"/>
            <a:ext cx="1916112" cy="1916112"/>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8" name="Google Shape;18;p12"/>
          <p:cNvSpPr/>
          <p:nvPr/>
        </p:nvSpPr>
        <p:spPr>
          <a:xfrm>
            <a:off x="361950" y="1054100"/>
            <a:ext cx="354012" cy="352425"/>
          </a:xfrm>
          <a:custGeom>
            <a:avLst/>
            <a:gdLst/>
            <a:ahLst/>
            <a:cxnLst/>
            <a:rect l="l" t="t" r="r" b="b"/>
            <a:pathLst>
              <a:path w="146105" h="146105" fill="none" extrusionOk="0">
                <a:moveTo>
                  <a:pt x="146105" y="73053"/>
                </a:moveTo>
                <a:cubicBezTo>
                  <a:pt x="146105" y="113415"/>
                  <a:pt x="113415" y="146105"/>
                  <a:pt x="73053" y="146105"/>
                </a:cubicBezTo>
                <a:cubicBezTo>
                  <a:pt x="32690" y="146105"/>
                  <a:pt x="0" y="113415"/>
                  <a:pt x="0" y="73053"/>
                </a:cubicBezTo>
                <a:cubicBezTo>
                  <a:pt x="0" y="32690"/>
                  <a:pt x="32690" y="0"/>
                  <a:pt x="73053" y="0"/>
                </a:cubicBezTo>
                <a:cubicBezTo>
                  <a:pt x="113415" y="0"/>
                  <a:pt x="146105" y="32690"/>
                  <a:pt x="146105" y="7305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9" name="Google Shape;19;p12"/>
          <p:cNvSpPr/>
          <p:nvPr/>
        </p:nvSpPr>
        <p:spPr>
          <a:xfrm>
            <a:off x="842962" y="614362"/>
            <a:ext cx="220662" cy="220662"/>
          </a:xfrm>
          <a:custGeom>
            <a:avLst/>
            <a:gdLst/>
            <a:ahLst/>
            <a:cxnLst/>
            <a:rect l="l" t="t" r="r" b="b"/>
            <a:pathLst>
              <a:path w="91332" h="91300" fill="none" extrusionOk="0">
                <a:moveTo>
                  <a:pt x="91332" y="45633"/>
                </a:moveTo>
                <a:cubicBezTo>
                  <a:pt x="91332" y="70885"/>
                  <a:pt x="70884" y="91299"/>
                  <a:pt x="45666" y="91299"/>
                </a:cubicBezTo>
                <a:cubicBezTo>
                  <a:pt x="20448" y="91299"/>
                  <a:pt x="0" y="70885"/>
                  <a:pt x="0" y="45633"/>
                </a:cubicBezTo>
                <a:cubicBezTo>
                  <a:pt x="0" y="20415"/>
                  <a:pt x="20448" y="1"/>
                  <a:pt x="45666" y="1"/>
                </a:cubicBezTo>
                <a:cubicBezTo>
                  <a:pt x="70884" y="1"/>
                  <a:pt x="91332" y="20415"/>
                  <a:pt x="91332" y="4563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0" name="Google Shape;20;p12"/>
          <p:cNvSpPr/>
          <p:nvPr/>
        </p:nvSpPr>
        <p:spPr>
          <a:xfrm>
            <a:off x="8734425" y="1143000"/>
            <a:ext cx="93662" cy="93662"/>
          </a:xfrm>
          <a:custGeom>
            <a:avLst/>
            <a:gdLst/>
            <a:ahLst/>
            <a:cxnLst/>
            <a:rect l="l" t="t" r="r" b="b"/>
            <a:pathLst>
              <a:path w="106576" h="106577" extrusionOk="0">
                <a:moveTo>
                  <a:pt x="53305" y="0"/>
                </a:moveTo>
                <a:cubicBezTo>
                  <a:pt x="23850" y="0"/>
                  <a:pt x="0" y="23851"/>
                  <a:pt x="0" y="53305"/>
                </a:cubicBezTo>
                <a:cubicBezTo>
                  <a:pt x="0" y="82726"/>
                  <a:pt x="23850" y="106577"/>
                  <a:pt x="53305" y="106577"/>
                </a:cubicBezTo>
                <a:cubicBezTo>
                  <a:pt x="82726" y="106577"/>
                  <a:pt x="106576" y="82726"/>
                  <a:pt x="106576" y="53305"/>
                </a:cubicBezTo>
                <a:cubicBezTo>
                  <a:pt x="106576" y="23851"/>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 name="Google Shape;21;p12"/>
          <p:cNvSpPr/>
          <p:nvPr/>
        </p:nvSpPr>
        <p:spPr>
          <a:xfrm>
            <a:off x="8734425" y="890587"/>
            <a:ext cx="93662" cy="93662"/>
          </a:xfrm>
          <a:custGeom>
            <a:avLst/>
            <a:gdLst/>
            <a:ahLst/>
            <a:cxnLst/>
            <a:rect l="l" t="t" r="r" b="b"/>
            <a:pathLst>
              <a:path w="106576" h="106577" extrusionOk="0">
                <a:moveTo>
                  <a:pt x="53305" y="1"/>
                </a:moveTo>
                <a:cubicBezTo>
                  <a:pt x="23850" y="1"/>
                  <a:pt x="0" y="23851"/>
                  <a:pt x="0" y="53272"/>
                </a:cubicBezTo>
                <a:cubicBezTo>
                  <a:pt x="0" y="82727"/>
                  <a:pt x="23850" y="106577"/>
                  <a:pt x="53305" y="106577"/>
                </a:cubicBezTo>
                <a:cubicBezTo>
                  <a:pt x="82726" y="106577"/>
                  <a:pt x="106576" y="82727"/>
                  <a:pt x="106576" y="53272"/>
                </a:cubicBezTo>
                <a:cubicBezTo>
                  <a:pt x="106576" y="23851"/>
                  <a:pt x="82726" y="1"/>
                  <a:pt x="5330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 name="Google Shape;22;p12"/>
          <p:cNvSpPr/>
          <p:nvPr/>
        </p:nvSpPr>
        <p:spPr>
          <a:xfrm>
            <a:off x="8734425" y="614362"/>
            <a:ext cx="93662" cy="93662"/>
          </a:xfrm>
          <a:custGeom>
            <a:avLst/>
            <a:gdLst/>
            <a:ahLst/>
            <a:cxnLst/>
            <a:rect l="l" t="t" r="r" b="b"/>
            <a:pathLst>
              <a:path w="106576" h="106577" extrusionOk="0">
                <a:moveTo>
                  <a:pt x="53305" y="0"/>
                </a:moveTo>
                <a:cubicBezTo>
                  <a:pt x="23850" y="0"/>
                  <a:pt x="0" y="23850"/>
                  <a:pt x="0" y="53305"/>
                </a:cubicBezTo>
                <a:cubicBezTo>
                  <a:pt x="0" y="82726"/>
                  <a:pt x="23850" y="106576"/>
                  <a:pt x="53305" y="106576"/>
                </a:cubicBezTo>
                <a:cubicBezTo>
                  <a:pt x="82726" y="106576"/>
                  <a:pt x="106576" y="82726"/>
                  <a:pt x="106576" y="53305"/>
                </a:cubicBezTo>
                <a:cubicBezTo>
                  <a:pt x="106576" y="23850"/>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 name="Google Shape;23;p12"/>
          <p:cNvSpPr txBox="1">
            <a:spLocks noGrp="1"/>
          </p:cNvSpPr>
          <p:nvPr>
            <p:ph type="title"/>
          </p:nvPr>
        </p:nvSpPr>
        <p:spPr>
          <a:xfrm>
            <a:off x="311150" y="444500"/>
            <a:ext cx="8521700" cy="573087"/>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4" name="Google Shape;24;p12"/>
          <p:cNvSpPr txBox="1">
            <a:spLocks noGrp="1"/>
          </p:cNvSpPr>
          <p:nvPr>
            <p:ph type="body" idx="1"/>
          </p:nvPr>
        </p:nvSpPr>
        <p:spPr>
          <a:xfrm>
            <a:off x="311150" y="1152525"/>
            <a:ext cx="8521700" cy="34163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
        <p:cNvGrpSpPr/>
        <p:nvPr/>
      </p:nvGrpSpPr>
      <p:grpSpPr>
        <a:xfrm>
          <a:off x="0" y="0"/>
          <a:ext cx="0" cy="0"/>
          <a:chOff x="0" y="0"/>
          <a:chExt cx="0" cy="0"/>
        </a:xfrm>
      </p:grpSpPr>
      <p:sp>
        <p:nvSpPr>
          <p:cNvPr id="29" name="Google Shape;29;p14"/>
          <p:cNvSpPr/>
          <p:nvPr/>
        </p:nvSpPr>
        <p:spPr>
          <a:xfrm>
            <a:off x="7185025" y="-622300"/>
            <a:ext cx="2265362" cy="2263775"/>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0" name="Google Shape;30;p14"/>
          <p:cNvSpPr/>
          <p:nvPr/>
        </p:nvSpPr>
        <p:spPr>
          <a:xfrm>
            <a:off x="6734175" y="1195387"/>
            <a:ext cx="873125" cy="212725"/>
          </a:xfrm>
          <a:custGeom>
            <a:avLst/>
            <a:gdLst/>
            <a:ahLst/>
            <a:cxnLst/>
            <a:rect l="l" t="t" r="r" b="b"/>
            <a:pathLst>
              <a:path w="1279848" h="310931" extrusionOk="0">
                <a:moveTo>
                  <a:pt x="986728" y="0"/>
                </a:moveTo>
                <a:cubicBezTo>
                  <a:pt x="867928" y="0"/>
                  <a:pt x="750167" y="79673"/>
                  <a:pt x="712142" y="193280"/>
                </a:cubicBezTo>
                <a:cubicBezTo>
                  <a:pt x="683635" y="145369"/>
                  <a:pt x="619129" y="124189"/>
                  <a:pt x="558902" y="124189"/>
                </a:cubicBezTo>
                <a:cubicBezTo>
                  <a:pt x="541890" y="124189"/>
                  <a:pt x="525219" y="125879"/>
                  <a:pt x="509798" y="129134"/>
                </a:cubicBezTo>
                <a:cubicBezTo>
                  <a:pt x="439781" y="143878"/>
                  <a:pt x="380872" y="192946"/>
                  <a:pt x="339309" y="251155"/>
                </a:cubicBezTo>
                <a:cubicBezTo>
                  <a:pt x="307186" y="217631"/>
                  <a:pt x="266457" y="191545"/>
                  <a:pt x="220424" y="185574"/>
                </a:cubicBezTo>
                <a:cubicBezTo>
                  <a:pt x="215807" y="184977"/>
                  <a:pt x="211187" y="184691"/>
                  <a:pt x="206569" y="184691"/>
                </a:cubicBezTo>
                <a:cubicBezTo>
                  <a:pt x="131435" y="184691"/>
                  <a:pt x="56629" y="260556"/>
                  <a:pt x="0" y="310931"/>
                </a:cubicBezTo>
                <a:lnTo>
                  <a:pt x="1270874" y="310931"/>
                </a:lnTo>
                <a:cubicBezTo>
                  <a:pt x="1279848" y="174700"/>
                  <a:pt x="1170269" y="31130"/>
                  <a:pt x="1036307" y="4778"/>
                </a:cubicBezTo>
                <a:cubicBezTo>
                  <a:pt x="1019903" y="1551"/>
                  <a:pt x="1003306" y="0"/>
                  <a:pt x="986728" y="0"/>
                </a:cubicBezTo>
                <a:close/>
              </a:path>
            </a:pathLst>
          </a:custGeom>
          <a:solidFill>
            <a:srgbClr val="C2FF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1" name="Google Shape;31;p14"/>
          <p:cNvSpPr/>
          <p:nvPr/>
        </p:nvSpPr>
        <p:spPr>
          <a:xfrm flipH="1">
            <a:off x="8334375" y="-53975"/>
            <a:ext cx="1522412" cy="369887"/>
          </a:xfrm>
          <a:custGeom>
            <a:avLst/>
            <a:gdLst/>
            <a:ahLst/>
            <a:cxnLst/>
            <a:rect l="l" t="t" r="r" b="b"/>
            <a:pathLst>
              <a:path w="2230927" h="541953" extrusionOk="0">
                <a:moveTo>
                  <a:pt x="1719982" y="0"/>
                </a:moveTo>
                <a:cubicBezTo>
                  <a:pt x="1512915" y="0"/>
                  <a:pt x="1307657" y="138918"/>
                  <a:pt x="1241387" y="336939"/>
                </a:cubicBezTo>
                <a:cubicBezTo>
                  <a:pt x="1191655" y="253368"/>
                  <a:pt x="1079193" y="216485"/>
                  <a:pt x="974217" y="216485"/>
                </a:cubicBezTo>
                <a:cubicBezTo>
                  <a:pt x="944565" y="216485"/>
                  <a:pt x="915510" y="219428"/>
                  <a:pt x="888635" y="225092"/>
                </a:cubicBezTo>
                <a:cubicBezTo>
                  <a:pt x="766581" y="250811"/>
                  <a:pt x="663908" y="336339"/>
                  <a:pt x="591423" y="437878"/>
                </a:cubicBezTo>
                <a:cubicBezTo>
                  <a:pt x="535416" y="379469"/>
                  <a:pt x="464465" y="333970"/>
                  <a:pt x="384241" y="323563"/>
                </a:cubicBezTo>
                <a:cubicBezTo>
                  <a:pt x="376143" y="322510"/>
                  <a:pt x="368039" y="322004"/>
                  <a:pt x="359938" y="322004"/>
                </a:cubicBezTo>
                <a:cubicBezTo>
                  <a:pt x="228962" y="322004"/>
                  <a:pt x="98609" y="454181"/>
                  <a:pt x="0" y="541952"/>
                </a:cubicBezTo>
                <a:lnTo>
                  <a:pt x="2215316" y="541952"/>
                </a:lnTo>
                <a:cubicBezTo>
                  <a:pt x="2230927" y="304482"/>
                  <a:pt x="2039924" y="54270"/>
                  <a:pt x="1806424" y="8337"/>
                </a:cubicBezTo>
                <a:cubicBezTo>
                  <a:pt x="1777823" y="2707"/>
                  <a:pt x="1748885" y="0"/>
                  <a:pt x="1719982" y="0"/>
                </a:cubicBezTo>
                <a:close/>
              </a:path>
            </a:pathLst>
          </a:custGeom>
          <a:solidFill>
            <a:srgbClr val="C2FF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2" name="Google Shape;32;p14"/>
          <p:cNvSpPr/>
          <p:nvPr/>
        </p:nvSpPr>
        <p:spPr>
          <a:xfrm>
            <a:off x="6934200" y="350837"/>
            <a:ext cx="250825" cy="250825"/>
          </a:xfrm>
          <a:custGeom>
            <a:avLst/>
            <a:gdLst/>
            <a:ahLst/>
            <a:cxnLst/>
            <a:rect l="l" t="t" r="r" b="b"/>
            <a:pathLst>
              <a:path w="146105" h="146105" fill="none" extrusionOk="0">
                <a:moveTo>
                  <a:pt x="146105" y="73053"/>
                </a:moveTo>
                <a:cubicBezTo>
                  <a:pt x="146105" y="113415"/>
                  <a:pt x="113415" y="146105"/>
                  <a:pt x="73053" y="146105"/>
                </a:cubicBezTo>
                <a:cubicBezTo>
                  <a:pt x="32690" y="146105"/>
                  <a:pt x="0" y="113415"/>
                  <a:pt x="0" y="73053"/>
                </a:cubicBezTo>
                <a:cubicBezTo>
                  <a:pt x="0" y="32690"/>
                  <a:pt x="32690" y="0"/>
                  <a:pt x="73053" y="0"/>
                </a:cubicBezTo>
                <a:cubicBezTo>
                  <a:pt x="113415" y="0"/>
                  <a:pt x="146105" y="32690"/>
                  <a:pt x="146105" y="7305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3" name="Google Shape;33;p14"/>
          <p:cNvSpPr/>
          <p:nvPr/>
        </p:nvSpPr>
        <p:spPr>
          <a:xfrm>
            <a:off x="8782050" y="538162"/>
            <a:ext cx="157162" cy="155575"/>
          </a:xfrm>
          <a:custGeom>
            <a:avLst/>
            <a:gdLst/>
            <a:ahLst/>
            <a:cxnLst/>
            <a:rect l="l" t="t" r="r" b="b"/>
            <a:pathLst>
              <a:path w="91332" h="91300" fill="none" extrusionOk="0">
                <a:moveTo>
                  <a:pt x="91332" y="45633"/>
                </a:moveTo>
                <a:cubicBezTo>
                  <a:pt x="91332" y="70885"/>
                  <a:pt x="70884" y="91299"/>
                  <a:pt x="45666" y="91299"/>
                </a:cubicBezTo>
                <a:cubicBezTo>
                  <a:pt x="20448" y="91299"/>
                  <a:pt x="0" y="70885"/>
                  <a:pt x="0" y="45633"/>
                </a:cubicBezTo>
                <a:cubicBezTo>
                  <a:pt x="0" y="20415"/>
                  <a:pt x="20448" y="1"/>
                  <a:pt x="45666" y="1"/>
                </a:cubicBezTo>
                <a:cubicBezTo>
                  <a:pt x="70884" y="1"/>
                  <a:pt x="91332" y="20415"/>
                  <a:pt x="91332" y="4563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4" name="Google Shape;34;p14"/>
          <p:cNvSpPr/>
          <p:nvPr/>
        </p:nvSpPr>
        <p:spPr>
          <a:xfrm>
            <a:off x="168275" y="1825625"/>
            <a:ext cx="1635125" cy="1636712"/>
          </a:xfrm>
          <a:custGeom>
            <a:avLst/>
            <a:gdLst/>
            <a:ahLst/>
            <a:cxnLst/>
            <a:rect l="l" t="t" r="r" b="b"/>
            <a:pathLst>
              <a:path w="1777637" h="1777573" extrusionOk="0">
                <a:moveTo>
                  <a:pt x="888835" y="0"/>
                </a:moveTo>
                <a:lnTo>
                  <a:pt x="773786" y="459529"/>
                </a:lnTo>
                <a:lnTo>
                  <a:pt x="444418" y="119086"/>
                </a:lnTo>
                <a:lnTo>
                  <a:pt x="574544" y="574545"/>
                </a:lnTo>
                <a:lnTo>
                  <a:pt x="119119" y="444385"/>
                </a:lnTo>
                <a:lnTo>
                  <a:pt x="459562" y="773754"/>
                </a:lnTo>
                <a:lnTo>
                  <a:pt x="1" y="888803"/>
                </a:lnTo>
                <a:lnTo>
                  <a:pt x="459562" y="1003785"/>
                </a:lnTo>
                <a:lnTo>
                  <a:pt x="119119" y="1333155"/>
                </a:lnTo>
                <a:lnTo>
                  <a:pt x="574544" y="1203028"/>
                </a:lnTo>
                <a:lnTo>
                  <a:pt x="444418" y="1658521"/>
                </a:lnTo>
                <a:lnTo>
                  <a:pt x="773786" y="1318010"/>
                </a:lnTo>
                <a:lnTo>
                  <a:pt x="888835" y="1777573"/>
                </a:lnTo>
                <a:lnTo>
                  <a:pt x="1003817" y="1318010"/>
                </a:lnTo>
                <a:lnTo>
                  <a:pt x="1333219" y="1658521"/>
                </a:lnTo>
                <a:lnTo>
                  <a:pt x="1203060" y="1203028"/>
                </a:lnTo>
                <a:lnTo>
                  <a:pt x="1658552" y="1333155"/>
                </a:lnTo>
                <a:lnTo>
                  <a:pt x="1318075" y="1003785"/>
                </a:lnTo>
                <a:lnTo>
                  <a:pt x="1777637" y="888803"/>
                </a:lnTo>
                <a:lnTo>
                  <a:pt x="1318075" y="773754"/>
                </a:lnTo>
                <a:lnTo>
                  <a:pt x="1658552" y="444385"/>
                </a:lnTo>
                <a:lnTo>
                  <a:pt x="1203060" y="574545"/>
                </a:lnTo>
                <a:lnTo>
                  <a:pt x="1333219" y="119086"/>
                </a:lnTo>
                <a:lnTo>
                  <a:pt x="1003817" y="459529"/>
                </a:lnTo>
                <a:lnTo>
                  <a:pt x="88883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nvGrpSpPr>
          <p:cNvPr id="35" name="Google Shape;35;p14"/>
          <p:cNvGrpSpPr/>
          <p:nvPr/>
        </p:nvGrpSpPr>
        <p:grpSpPr>
          <a:xfrm flipH="1">
            <a:off x="368300" y="2386012"/>
            <a:ext cx="1806575" cy="2476500"/>
            <a:chOff x="403868" y="1844614"/>
            <a:chExt cx="2342857" cy="3211482"/>
          </a:xfrm>
        </p:grpSpPr>
        <p:sp>
          <p:nvSpPr>
            <p:cNvPr id="36" name="Google Shape;36;p14"/>
            <p:cNvSpPr/>
            <p:nvPr/>
          </p:nvSpPr>
          <p:spPr>
            <a:xfrm>
              <a:off x="1166333" y="2623212"/>
              <a:ext cx="536061" cy="536062"/>
            </a:xfrm>
            <a:custGeom>
              <a:avLst/>
              <a:gdLst/>
              <a:ahLst/>
              <a:cxnLst/>
              <a:rect l="l" t="t" r="r" b="b"/>
              <a:pathLst>
                <a:path w="607435" h="607436" extrusionOk="0">
                  <a:moveTo>
                    <a:pt x="303718" y="0"/>
                  </a:moveTo>
                  <a:cubicBezTo>
                    <a:pt x="223160" y="0"/>
                    <a:pt x="145905" y="31990"/>
                    <a:pt x="88964" y="88964"/>
                  </a:cubicBezTo>
                  <a:cubicBezTo>
                    <a:pt x="31990" y="145905"/>
                    <a:pt x="1" y="223160"/>
                    <a:pt x="1" y="303718"/>
                  </a:cubicBezTo>
                  <a:cubicBezTo>
                    <a:pt x="1" y="384276"/>
                    <a:pt x="31990" y="461531"/>
                    <a:pt x="88964" y="518472"/>
                  </a:cubicBezTo>
                  <a:cubicBezTo>
                    <a:pt x="145905" y="575446"/>
                    <a:pt x="223160" y="607435"/>
                    <a:pt x="303718" y="607435"/>
                  </a:cubicBezTo>
                  <a:cubicBezTo>
                    <a:pt x="384275" y="607435"/>
                    <a:pt x="461497" y="575446"/>
                    <a:pt x="518471" y="518472"/>
                  </a:cubicBezTo>
                  <a:cubicBezTo>
                    <a:pt x="575412" y="461531"/>
                    <a:pt x="607435" y="384276"/>
                    <a:pt x="607435" y="303718"/>
                  </a:cubicBezTo>
                  <a:cubicBezTo>
                    <a:pt x="607435" y="223160"/>
                    <a:pt x="575412" y="145905"/>
                    <a:pt x="518471" y="88964"/>
                  </a:cubicBezTo>
                  <a:cubicBezTo>
                    <a:pt x="461497" y="31990"/>
                    <a:pt x="384275" y="0"/>
                    <a:pt x="303718" y="0"/>
                  </a:cubicBezTo>
                  <a:close/>
                </a:path>
              </a:pathLst>
            </a:custGeom>
            <a:solidFill>
              <a:srgbClr val="7BD9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7" name="Google Shape;37;p14"/>
            <p:cNvSpPr/>
            <p:nvPr/>
          </p:nvSpPr>
          <p:spPr>
            <a:xfrm>
              <a:off x="647818" y="4368016"/>
              <a:ext cx="1854958" cy="348397"/>
            </a:xfrm>
            <a:custGeom>
              <a:avLst/>
              <a:gdLst/>
              <a:ahLst/>
              <a:cxnLst/>
              <a:rect l="l" t="t" r="r" b="b"/>
              <a:pathLst>
                <a:path w="2101935" h="394784" extrusionOk="0">
                  <a:moveTo>
                    <a:pt x="197374" y="1"/>
                  </a:moveTo>
                  <a:cubicBezTo>
                    <a:pt x="88797" y="1"/>
                    <a:pt x="0" y="88831"/>
                    <a:pt x="0" y="197409"/>
                  </a:cubicBezTo>
                  <a:cubicBezTo>
                    <a:pt x="0" y="305987"/>
                    <a:pt x="88797" y="394783"/>
                    <a:pt x="197374" y="394783"/>
                  </a:cubicBezTo>
                  <a:lnTo>
                    <a:pt x="1904527" y="394783"/>
                  </a:lnTo>
                  <a:cubicBezTo>
                    <a:pt x="2013071" y="394783"/>
                    <a:pt x="2101935" y="305987"/>
                    <a:pt x="2101935" y="197409"/>
                  </a:cubicBezTo>
                  <a:cubicBezTo>
                    <a:pt x="2101935" y="88831"/>
                    <a:pt x="2013104" y="1"/>
                    <a:pt x="1904527" y="1"/>
                  </a:cubicBezTo>
                  <a:lnTo>
                    <a:pt x="19737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8" name="Google Shape;38;p14"/>
            <p:cNvSpPr/>
            <p:nvPr/>
          </p:nvSpPr>
          <p:spPr>
            <a:xfrm>
              <a:off x="403868" y="4663954"/>
              <a:ext cx="2342857" cy="392142"/>
            </a:xfrm>
            <a:custGeom>
              <a:avLst/>
              <a:gdLst/>
              <a:ahLst/>
              <a:cxnLst/>
              <a:rect l="l" t="t" r="r" b="b"/>
              <a:pathLst>
                <a:path w="2654796" h="444353" extrusionOk="0">
                  <a:moveTo>
                    <a:pt x="14411" y="1"/>
                  </a:moveTo>
                  <a:cubicBezTo>
                    <a:pt x="6438" y="1"/>
                    <a:pt x="0" y="6439"/>
                    <a:pt x="0" y="14411"/>
                  </a:cubicBezTo>
                  <a:lnTo>
                    <a:pt x="0" y="444352"/>
                  </a:lnTo>
                  <a:lnTo>
                    <a:pt x="2654796" y="444352"/>
                  </a:lnTo>
                  <a:lnTo>
                    <a:pt x="2654796" y="14411"/>
                  </a:lnTo>
                  <a:cubicBezTo>
                    <a:pt x="2654796" y="6439"/>
                    <a:pt x="2648325" y="1"/>
                    <a:pt x="2640386" y="1"/>
                  </a:cubicBezTo>
                  <a:lnTo>
                    <a:pt x="14411"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9" name="Google Shape;39;p14"/>
            <p:cNvSpPr/>
            <p:nvPr/>
          </p:nvSpPr>
          <p:spPr>
            <a:xfrm>
              <a:off x="492416" y="2550793"/>
              <a:ext cx="1735735" cy="1883165"/>
            </a:xfrm>
            <a:custGeom>
              <a:avLst/>
              <a:gdLst/>
              <a:ahLst/>
              <a:cxnLst/>
              <a:rect l="l" t="t" r="r" b="b"/>
              <a:pathLst>
                <a:path w="1966839" h="2133898" extrusionOk="0">
                  <a:moveTo>
                    <a:pt x="1224482" y="1"/>
                  </a:moveTo>
                  <a:cubicBezTo>
                    <a:pt x="1223857" y="1"/>
                    <a:pt x="1223232" y="2"/>
                    <a:pt x="1222607" y="4"/>
                  </a:cubicBezTo>
                  <a:cubicBezTo>
                    <a:pt x="916288" y="1004"/>
                    <a:pt x="667110" y="244345"/>
                    <a:pt x="656670" y="548296"/>
                  </a:cubicBezTo>
                  <a:cubicBezTo>
                    <a:pt x="584118" y="690164"/>
                    <a:pt x="428106" y="810784"/>
                    <a:pt x="315693" y="884170"/>
                  </a:cubicBezTo>
                  <a:cubicBezTo>
                    <a:pt x="298414" y="895445"/>
                    <a:pt x="279200" y="903384"/>
                    <a:pt x="258886" y="906886"/>
                  </a:cubicBezTo>
                  <a:cubicBezTo>
                    <a:pt x="112915" y="932071"/>
                    <a:pt x="1702" y="1058928"/>
                    <a:pt x="935" y="1211905"/>
                  </a:cubicBezTo>
                  <a:cubicBezTo>
                    <a:pt x="1" y="1381893"/>
                    <a:pt x="137732" y="1522460"/>
                    <a:pt x="307720" y="1524829"/>
                  </a:cubicBezTo>
                  <a:cubicBezTo>
                    <a:pt x="309209" y="1524849"/>
                    <a:pt x="310696" y="1524860"/>
                    <a:pt x="312181" y="1524860"/>
                  </a:cubicBezTo>
                  <a:cubicBezTo>
                    <a:pt x="484095" y="1524860"/>
                    <a:pt x="623446" y="1385512"/>
                    <a:pt x="623446" y="1213606"/>
                  </a:cubicBezTo>
                  <a:lnTo>
                    <a:pt x="623446" y="1213339"/>
                  </a:lnTo>
                  <a:cubicBezTo>
                    <a:pt x="623446" y="1195359"/>
                    <a:pt x="633953" y="1179048"/>
                    <a:pt x="650498" y="1172076"/>
                  </a:cubicBezTo>
                  <a:lnTo>
                    <a:pt x="913820" y="1061931"/>
                  </a:lnTo>
                  <a:cubicBezTo>
                    <a:pt x="918430" y="1059992"/>
                    <a:pt x="923306" y="1059042"/>
                    <a:pt x="928174" y="1059042"/>
                  </a:cubicBezTo>
                  <a:cubicBezTo>
                    <a:pt x="934612" y="1059042"/>
                    <a:pt x="941036" y="1060703"/>
                    <a:pt x="946810" y="1063932"/>
                  </a:cubicBezTo>
                  <a:cubicBezTo>
                    <a:pt x="946943" y="1063999"/>
                    <a:pt x="947044" y="1064065"/>
                    <a:pt x="947144" y="1064132"/>
                  </a:cubicBezTo>
                  <a:cubicBezTo>
                    <a:pt x="958819" y="1070670"/>
                    <a:pt x="965990" y="1083046"/>
                    <a:pt x="966057" y="1096422"/>
                  </a:cubicBezTo>
                  <a:lnTo>
                    <a:pt x="970994" y="1728441"/>
                  </a:lnTo>
                  <a:cubicBezTo>
                    <a:pt x="682922" y="1771138"/>
                    <a:pt x="562169" y="2031425"/>
                    <a:pt x="519138" y="2133898"/>
                  </a:cubicBezTo>
                  <a:lnTo>
                    <a:pt x="1966839" y="2133898"/>
                  </a:lnTo>
                  <a:cubicBezTo>
                    <a:pt x="1875773" y="1928051"/>
                    <a:pt x="1605881" y="1755127"/>
                    <a:pt x="1605881" y="1755127"/>
                  </a:cubicBezTo>
                  <a:lnTo>
                    <a:pt x="1572457" y="1135016"/>
                  </a:lnTo>
                  <a:cubicBezTo>
                    <a:pt x="1568921" y="1069603"/>
                    <a:pt x="1592705" y="1005724"/>
                    <a:pt x="1637670" y="958056"/>
                  </a:cubicBezTo>
                  <a:cubicBezTo>
                    <a:pt x="1734739" y="855249"/>
                    <a:pt x="1793848" y="716216"/>
                    <a:pt x="1792581" y="563407"/>
                  </a:cubicBezTo>
                  <a:cubicBezTo>
                    <a:pt x="1790017" y="250041"/>
                    <a:pt x="1537540" y="1"/>
                    <a:pt x="12244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0" name="Google Shape;40;p14"/>
            <p:cNvSpPr/>
            <p:nvPr/>
          </p:nvSpPr>
          <p:spPr>
            <a:xfrm>
              <a:off x="1335188" y="1844614"/>
              <a:ext cx="506093" cy="852518"/>
            </a:xfrm>
            <a:custGeom>
              <a:avLst/>
              <a:gdLst/>
              <a:ahLst/>
              <a:cxnLst/>
              <a:rect l="l" t="t" r="r" b="b"/>
              <a:pathLst>
                <a:path w="573477" h="966026" extrusionOk="0">
                  <a:moveTo>
                    <a:pt x="562602" y="1"/>
                  </a:moveTo>
                  <a:cubicBezTo>
                    <a:pt x="562602" y="1"/>
                    <a:pt x="1" y="324933"/>
                    <a:pt x="368497" y="911520"/>
                  </a:cubicBezTo>
                  <a:lnTo>
                    <a:pt x="573477" y="966025"/>
                  </a:lnTo>
                  <a:lnTo>
                    <a:pt x="56260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1" name="Google Shape;41;p14"/>
            <p:cNvSpPr/>
            <p:nvPr/>
          </p:nvSpPr>
          <p:spPr>
            <a:xfrm>
              <a:off x="1007755" y="1970136"/>
              <a:ext cx="743888" cy="747455"/>
            </a:xfrm>
            <a:custGeom>
              <a:avLst/>
              <a:gdLst/>
              <a:ahLst/>
              <a:cxnLst/>
              <a:rect l="l" t="t" r="r" b="b"/>
              <a:pathLst>
                <a:path w="842933" h="846974" extrusionOk="0">
                  <a:moveTo>
                    <a:pt x="257147" y="1"/>
                  </a:moveTo>
                  <a:cubicBezTo>
                    <a:pt x="257144" y="8"/>
                    <a:pt x="1" y="596663"/>
                    <a:pt x="645958" y="846974"/>
                  </a:cubicBezTo>
                  <a:lnTo>
                    <a:pt x="842932" y="768251"/>
                  </a:lnTo>
                  <a:lnTo>
                    <a:pt x="25714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2" name="Google Shape;42;p14"/>
            <p:cNvSpPr/>
            <p:nvPr/>
          </p:nvSpPr>
          <p:spPr>
            <a:xfrm>
              <a:off x="1541472" y="2441811"/>
              <a:ext cx="865928" cy="2006248"/>
            </a:xfrm>
            <a:custGeom>
              <a:avLst/>
              <a:gdLst/>
              <a:ahLst/>
              <a:cxnLst/>
              <a:rect l="l" t="t" r="r" b="b"/>
              <a:pathLst>
                <a:path w="981221" h="2273369" extrusionOk="0">
                  <a:moveTo>
                    <a:pt x="153389" y="0"/>
                  </a:moveTo>
                  <a:cubicBezTo>
                    <a:pt x="138535" y="0"/>
                    <a:pt x="130294" y="775"/>
                    <a:pt x="130294" y="775"/>
                  </a:cubicBezTo>
                  <a:cubicBezTo>
                    <a:pt x="109379" y="24792"/>
                    <a:pt x="1" y="2273368"/>
                    <a:pt x="1" y="2273368"/>
                  </a:cubicBezTo>
                  <a:lnTo>
                    <a:pt x="558566" y="2273368"/>
                  </a:lnTo>
                  <a:cubicBezTo>
                    <a:pt x="339777" y="1723908"/>
                    <a:pt x="972829" y="1387834"/>
                    <a:pt x="972829" y="1387834"/>
                  </a:cubicBezTo>
                  <a:cubicBezTo>
                    <a:pt x="981220" y="65056"/>
                    <a:pt x="289540" y="0"/>
                    <a:pt x="15338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3" name="Google Shape;43;p14"/>
            <p:cNvSpPr/>
            <p:nvPr/>
          </p:nvSpPr>
          <p:spPr>
            <a:xfrm>
              <a:off x="1494858" y="3763454"/>
              <a:ext cx="48191" cy="177658"/>
            </a:xfrm>
            <a:custGeom>
              <a:avLst/>
              <a:gdLst/>
              <a:ahLst/>
              <a:cxnLst/>
              <a:rect l="l" t="t" r="r" b="b"/>
              <a:pathLst>
                <a:path w="54607" h="201312" extrusionOk="0">
                  <a:moveTo>
                    <a:pt x="27854" y="1"/>
                  </a:moveTo>
                  <a:cubicBezTo>
                    <a:pt x="13043" y="1"/>
                    <a:pt x="1068" y="11976"/>
                    <a:pt x="1068" y="26753"/>
                  </a:cubicBezTo>
                  <a:cubicBezTo>
                    <a:pt x="1068" y="74754"/>
                    <a:pt x="1068" y="124323"/>
                    <a:pt x="234" y="174092"/>
                  </a:cubicBezTo>
                  <a:cubicBezTo>
                    <a:pt x="1" y="188869"/>
                    <a:pt x="11776" y="201045"/>
                    <a:pt x="26553" y="201311"/>
                  </a:cubicBezTo>
                  <a:lnTo>
                    <a:pt x="27020" y="201311"/>
                  </a:lnTo>
                  <a:cubicBezTo>
                    <a:pt x="41564" y="201311"/>
                    <a:pt x="53472" y="189636"/>
                    <a:pt x="53739" y="174993"/>
                  </a:cubicBezTo>
                  <a:cubicBezTo>
                    <a:pt x="54606" y="124757"/>
                    <a:pt x="54606" y="74954"/>
                    <a:pt x="54606" y="26753"/>
                  </a:cubicBezTo>
                  <a:cubicBezTo>
                    <a:pt x="54606" y="11976"/>
                    <a:pt x="42665" y="1"/>
                    <a:pt x="2785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4" name="Google Shape;44;p14"/>
            <p:cNvSpPr/>
            <p:nvPr/>
          </p:nvSpPr>
          <p:spPr>
            <a:xfrm>
              <a:off x="1157590" y="4020159"/>
              <a:ext cx="383074" cy="327223"/>
            </a:xfrm>
            <a:custGeom>
              <a:avLst/>
              <a:gdLst/>
              <a:ahLst/>
              <a:cxnLst/>
              <a:rect l="l" t="t" r="r" b="b"/>
              <a:pathLst>
                <a:path w="434078" h="370791" extrusionOk="0">
                  <a:moveTo>
                    <a:pt x="406574" y="0"/>
                  </a:moveTo>
                  <a:cubicBezTo>
                    <a:pt x="392219" y="0"/>
                    <a:pt x="380560" y="11483"/>
                    <a:pt x="380072" y="25877"/>
                  </a:cubicBezTo>
                  <a:cubicBezTo>
                    <a:pt x="378871" y="62203"/>
                    <a:pt x="378538" y="98262"/>
                    <a:pt x="378438" y="133654"/>
                  </a:cubicBezTo>
                  <a:cubicBezTo>
                    <a:pt x="372500" y="135755"/>
                    <a:pt x="367330" y="139125"/>
                    <a:pt x="363360" y="143461"/>
                  </a:cubicBezTo>
                  <a:cubicBezTo>
                    <a:pt x="359081" y="143332"/>
                    <a:pt x="354807" y="143268"/>
                    <a:pt x="350540" y="143268"/>
                  </a:cubicBezTo>
                  <a:cubicBezTo>
                    <a:pt x="207105" y="143268"/>
                    <a:pt x="71214" y="215774"/>
                    <a:pt x="7173" y="331062"/>
                  </a:cubicBezTo>
                  <a:cubicBezTo>
                    <a:pt x="1" y="343938"/>
                    <a:pt x="4638" y="360249"/>
                    <a:pt x="17580" y="367421"/>
                  </a:cubicBezTo>
                  <a:cubicBezTo>
                    <a:pt x="21683" y="369690"/>
                    <a:pt x="26153" y="370790"/>
                    <a:pt x="30523" y="370790"/>
                  </a:cubicBezTo>
                  <a:cubicBezTo>
                    <a:pt x="39929" y="370790"/>
                    <a:pt x="49036" y="365820"/>
                    <a:pt x="54340" y="357314"/>
                  </a:cubicBezTo>
                  <a:cubicBezTo>
                    <a:pt x="109114" y="258791"/>
                    <a:pt x="226302" y="197049"/>
                    <a:pt x="350767" y="197049"/>
                  </a:cubicBezTo>
                  <a:cubicBezTo>
                    <a:pt x="365997" y="197049"/>
                    <a:pt x="381337" y="197973"/>
                    <a:pt x="396684" y="199868"/>
                  </a:cubicBezTo>
                  <a:cubicBezTo>
                    <a:pt x="398585" y="200202"/>
                    <a:pt x="400654" y="200468"/>
                    <a:pt x="402722" y="200669"/>
                  </a:cubicBezTo>
                  <a:cubicBezTo>
                    <a:pt x="403673" y="200772"/>
                    <a:pt x="404625" y="200823"/>
                    <a:pt x="405573" y="200823"/>
                  </a:cubicBezTo>
                  <a:cubicBezTo>
                    <a:pt x="411037" y="200823"/>
                    <a:pt x="416377" y="199126"/>
                    <a:pt x="420868" y="195999"/>
                  </a:cubicBezTo>
                  <a:lnTo>
                    <a:pt x="420901" y="195999"/>
                  </a:lnTo>
                  <a:cubicBezTo>
                    <a:pt x="421835" y="195365"/>
                    <a:pt x="422669" y="194664"/>
                    <a:pt x="423503" y="193964"/>
                  </a:cubicBezTo>
                  <a:cubicBezTo>
                    <a:pt x="423570" y="193864"/>
                    <a:pt x="423670" y="193830"/>
                    <a:pt x="423737" y="193730"/>
                  </a:cubicBezTo>
                  <a:cubicBezTo>
                    <a:pt x="423770" y="193730"/>
                    <a:pt x="423770" y="193697"/>
                    <a:pt x="423770" y="193697"/>
                  </a:cubicBezTo>
                  <a:cubicBezTo>
                    <a:pt x="423803" y="193664"/>
                    <a:pt x="423820" y="193655"/>
                    <a:pt x="423829" y="193655"/>
                  </a:cubicBezTo>
                  <a:cubicBezTo>
                    <a:pt x="423837" y="193655"/>
                    <a:pt x="423837" y="193664"/>
                    <a:pt x="423837" y="193664"/>
                  </a:cubicBezTo>
                  <a:cubicBezTo>
                    <a:pt x="423854" y="193647"/>
                    <a:pt x="423862" y="193647"/>
                    <a:pt x="423866" y="193647"/>
                  </a:cubicBezTo>
                  <a:cubicBezTo>
                    <a:pt x="423870" y="193647"/>
                    <a:pt x="423870" y="193647"/>
                    <a:pt x="423870" y="193630"/>
                  </a:cubicBezTo>
                  <a:lnTo>
                    <a:pt x="423904" y="193563"/>
                  </a:lnTo>
                  <a:cubicBezTo>
                    <a:pt x="423937" y="193563"/>
                    <a:pt x="423937" y="193530"/>
                    <a:pt x="423937" y="193530"/>
                  </a:cubicBezTo>
                  <a:cubicBezTo>
                    <a:pt x="425004" y="192563"/>
                    <a:pt x="425938" y="191495"/>
                    <a:pt x="426839" y="190361"/>
                  </a:cubicBezTo>
                  <a:cubicBezTo>
                    <a:pt x="426872" y="190361"/>
                    <a:pt x="426872" y="190328"/>
                    <a:pt x="426872" y="190328"/>
                  </a:cubicBezTo>
                  <a:lnTo>
                    <a:pt x="426906" y="190294"/>
                  </a:lnTo>
                  <a:cubicBezTo>
                    <a:pt x="426939" y="190294"/>
                    <a:pt x="426939" y="190228"/>
                    <a:pt x="426939" y="190228"/>
                  </a:cubicBezTo>
                  <a:cubicBezTo>
                    <a:pt x="427006" y="190228"/>
                    <a:pt x="427006" y="190194"/>
                    <a:pt x="427006" y="190194"/>
                  </a:cubicBezTo>
                  <a:cubicBezTo>
                    <a:pt x="427039" y="190194"/>
                    <a:pt x="427039" y="190161"/>
                    <a:pt x="427039" y="190161"/>
                  </a:cubicBezTo>
                  <a:cubicBezTo>
                    <a:pt x="427072" y="190161"/>
                    <a:pt x="427072" y="190128"/>
                    <a:pt x="427072" y="190128"/>
                  </a:cubicBezTo>
                  <a:cubicBezTo>
                    <a:pt x="427072" y="190061"/>
                    <a:pt x="427106" y="190061"/>
                    <a:pt x="427106" y="190061"/>
                  </a:cubicBezTo>
                  <a:cubicBezTo>
                    <a:pt x="427173" y="190061"/>
                    <a:pt x="427173" y="190061"/>
                    <a:pt x="427173" y="190028"/>
                  </a:cubicBezTo>
                  <a:cubicBezTo>
                    <a:pt x="427206" y="190028"/>
                    <a:pt x="427206" y="190028"/>
                    <a:pt x="427206" y="189994"/>
                  </a:cubicBezTo>
                  <a:cubicBezTo>
                    <a:pt x="427220" y="189951"/>
                    <a:pt x="427228" y="189939"/>
                    <a:pt x="427233" y="189939"/>
                  </a:cubicBezTo>
                  <a:cubicBezTo>
                    <a:pt x="427239" y="189939"/>
                    <a:pt x="427239" y="189961"/>
                    <a:pt x="427239" y="189961"/>
                  </a:cubicBezTo>
                  <a:cubicBezTo>
                    <a:pt x="427259" y="189901"/>
                    <a:pt x="427267" y="189889"/>
                    <a:pt x="427270" y="189889"/>
                  </a:cubicBezTo>
                  <a:cubicBezTo>
                    <a:pt x="427273" y="189889"/>
                    <a:pt x="427273" y="189894"/>
                    <a:pt x="427273" y="189894"/>
                  </a:cubicBezTo>
                  <a:lnTo>
                    <a:pt x="427273" y="189861"/>
                  </a:lnTo>
                  <a:cubicBezTo>
                    <a:pt x="427339" y="189861"/>
                    <a:pt x="427339" y="189861"/>
                    <a:pt x="427339" y="189827"/>
                  </a:cubicBezTo>
                  <a:cubicBezTo>
                    <a:pt x="427373" y="189827"/>
                    <a:pt x="427373" y="189794"/>
                    <a:pt x="427373" y="189794"/>
                  </a:cubicBezTo>
                  <a:cubicBezTo>
                    <a:pt x="427406" y="189794"/>
                    <a:pt x="427406" y="189794"/>
                    <a:pt x="427406" y="189727"/>
                  </a:cubicBezTo>
                  <a:cubicBezTo>
                    <a:pt x="427439" y="189727"/>
                    <a:pt x="427439" y="189694"/>
                    <a:pt x="427439" y="189694"/>
                  </a:cubicBezTo>
                  <a:lnTo>
                    <a:pt x="427506" y="189661"/>
                  </a:lnTo>
                  <a:lnTo>
                    <a:pt x="427539" y="189627"/>
                  </a:lnTo>
                  <a:lnTo>
                    <a:pt x="427573" y="189561"/>
                  </a:lnTo>
                  <a:lnTo>
                    <a:pt x="427606" y="189527"/>
                  </a:lnTo>
                  <a:lnTo>
                    <a:pt x="427606" y="189494"/>
                  </a:lnTo>
                  <a:cubicBezTo>
                    <a:pt x="427606" y="189494"/>
                    <a:pt x="427673" y="189494"/>
                    <a:pt x="427673" y="189461"/>
                  </a:cubicBezTo>
                  <a:cubicBezTo>
                    <a:pt x="427678" y="189465"/>
                    <a:pt x="427682" y="189467"/>
                    <a:pt x="427685" y="189467"/>
                  </a:cubicBezTo>
                  <a:cubicBezTo>
                    <a:pt x="427706" y="189467"/>
                    <a:pt x="427706" y="189394"/>
                    <a:pt x="427706" y="189394"/>
                  </a:cubicBezTo>
                  <a:cubicBezTo>
                    <a:pt x="427773" y="189394"/>
                    <a:pt x="427740" y="189360"/>
                    <a:pt x="427740" y="189360"/>
                  </a:cubicBezTo>
                  <a:lnTo>
                    <a:pt x="427773" y="189327"/>
                  </a:lnTo>
                  <a:lnTo>
                    <a:pt x="427773" y="189294"/>
                  </a:lnTo>
                  <a:lnTo>
                    <a:pt x="427773" y="189227"/>
                  </a:lnTo>
                  <a:lnTo>
                    <a:pt x="427773" y="189194"/>
                  </a:lnTo>
                  <a:lnTo>
                    <a:pt x="427773" y="189160"/>
                  </a:lnTo>
                  <a:cubicBezTo>
                    <a:pt x="427773" y="189160"/>
                    <a:pt x="427840" y="189160"/>
                    <a:pt x="427840" y="189127"/>
                  </a:cubicBezTo>
                  <a:cubicBezTo>
                    <a:pt x="427840" y="189127"/>
                    <a:pt x="427873" y="189127"/>
                    <a:pt x="427873" y="189060"/>
                  </a:cubicBezTo>
                  <a:lnTo>
                    <a:pt x="427873" y="189027"/>
                  </a:lnTo>
                  <a:cubicBezTo>
                    <a:pt x="427940" y="188994"/>
                    <a:pt x="427948" y="188985"/>
                    <a:pt x="427940" y="188985"/>
                  </a:cubicBezTo>
                  <a:cubicBezTo>
                    <a:pt x="427931" y="188985"/>
                    <a:pt x="427906" y="188994"/>
                    <a:pt x="427906" y="188994"/>
                  </a:cubicBezTo>
                  <a:cubicBezTo>
                    <a:pt x="427946" y="188940"/>
                    <a:pt x="427960" y="188924"/>
                    <a:pt x="427961" y="188924"/>
                  </a:cubicBezTo>
                  <a:cubicBezTo>
                    <a:pt x="427964" y="188924"/>
                    <a:pt x="427940" y="188960"/>
                    <a:pt x="427940" y="188960"/>
                  </a:cubicBezTo>
                  <a:lnTo>
                    <a:pt x="428006" y="188893"/>
                  </a:lnTo>
                  <a:lnTo>
                    <a:pt x="428006" y="188860"/>
                  </a:lnTo>
                  <a:lnTo>
                    <a:pt x="428040" y="188827"/>
                  </a:lnTo>
                  <a:lnTo>
                    <a:pt x="428073" y="188793"/>
                  </a:lnTo>
                  <a:cubicBezTo>
                    <a:pt x="428107" y="188793"/>
                    <a:pt x="428107" y="188793"/>
                    <a:pt x="428107" y="188727"/>
                  </a:cubicBezTo>
                  <a:cubicBezTo>
                    <a:pt x="428107" y="188727"/>
                    <a:pt x="428173" y="188727"/>
                    <a:pt x="428173" y="188693"/>
                  </a:cubicBezTo>
                  <a:cubicBezTo>
                    <a:pt x="428173" y="188693"/>
                    <a:pt x="428207" y="188693"/>
                    <a:pt x="428207" y="188660"/>
                  </a:cubicBezTo>
                  <a:cubicBezTo>
                    <a:pt x="428240" y="188660"/>
                    <a:pt x="428240" y="188627"/>
                    <a:pt x="428240" y="188627"/>
                  </a:cubicBezTo>
                  <a:cubicBezTo>
                    <a:pt x="428273" y="188627"/>
                    <a:pt x="428273" y="188560"/>
                    <a:pt x="428273" y="188560"/>
                  </a:cubicBezTo>
                  <a:lnTo>
                    <a:pt x="428340" y="188527"/>
                  </a:lnTo>
                  <a:cubicBezTo>
                    <a:pt x="428340" y="188493"/>
                    <a:pt x="428373" y="188493"/>
                    <a:pt x="428373" y="188460"/>
                  </a:cubicBezTo>
                  <a:cubicBezTo>
                    <a:pt x="428607" y="188060"/>
                    <a:pt x="428874" y="187693"/>
                    <a:pt x="429074" y="187326"/>
                  </a:cubicBezTo>
                  <a:cubicBezTo>
                    <a:pt x="429107" y="187226"/>
                    <a:pt x="429107" y="187192"/>
                    <a:pt x="429174" y="187159"/>
                  </a:cubicBezTo>
                  <a:cubicBezTo>
                    <a:pt x="429207" y="187159"/>
                    <a:pt x="429207" y="187126"/>
                    <a:pt x="429207" y="187126"/>
                  </a:cubicBezTo>
                  <a:lnTo>
                    <a:pt x="429207" y="187059"/>
                  </a:lnTo>
                  <a:cubicBezTo>
                    <a:pt x="429174" y="187059"/>
                    <a:pt x="429207" y="187025"/>
                    <a:pt x="429207" y="187025"/>
                  </a:cubicBezTo>
                  <a:lnTo>
                    <a:pt x="429207" y="186992"/>
                  </a:lnTo>
                  <a:lnTo>
                    <a:pt x="429207" y="186959"/>
                  </a:lnTo>
                  <a:lnTo>
                    <a:pt x="429207" y="186892"/>
                  </a:lnTo>
                  <a:cubicBezTo>
                    <a:pt x="429241" y="186892"/>
                    <a:pt x="429241" y="186892"/>
                    <a:pt x="429241" y="186859"/>
                  </a:cubicBezTo>
                  <a:lnTo>
                    <a:pt x="429241" y="186825"/>
                  </a:lnTo>
                  <a:lnTo>
                    <a:pt x="429241" y="186792"/>
                  </a:lnTo>
                  <a:cubicBezTo>
                    <a:pt x="429207" y="186792"/>
                    <a:pt x="429241" y="186725"/>
                    <a:pt x="429241" y="186725"/>
                  </a:cubicBezTo>
                  <a:lnTo>
                    <a:pt x="429274" y="186692"/>
                  </a:lnTo>
                  <a:lnTo>
                    <a:pt x="429274" y="186659"/>
                  </a:lnTo>
                  <a:cubicBezTo>
                    <a:pt x="429288" y="186616"/>
                    <a:pt x="429290" y="186603"/>
                    <a:pt x="429288" y="186603"/>
                  </a:cubicBezTo>
                  <a:cubicBezTo>
                    <a:pt x="429285" y="186603"/>
                    <a:pt x="429274" y="186625"/>
                    <a:pt x="429274" y="186625"/>
                  </a:cubicBezTo>
                  <a:lnTo>
                    <a:pt x="429274" y="186558"/>
                  </a:lnTo>
                  <a:lnTo>
                    <a:pt x="429274" y="186525"/>
                  </a:lnTo>
                  <a:lnTo>
                    <a:pt x="429274" y="186492"/>
                  </a:lnTo>
                  <a:cubicBezTo>
                    <a:pt x="429241" y="186458"/>
                    <a:pt x="429274" y="186458"/>
                    <a:pt x="429274" y="186458"/>
                  </a:cubicBezTo>
                  <a:lnTo>
                    <a:pt x="429274" y="186392"/>
                  </a:lnTo>
                  <a:cubicBezTo>
                    <a:pt x="429307" y="186392"/>
                    <a:pt x="429307" y="186392"/>
                    <a:pt x="429307" y="186358"/>
                  </a:cubicBezTo>
                  <a:cubicBezTo>
                    <a:pt x="429374" y="186358"/>
                    <a:pt x="429374" y="186325"/>
                    <a:pt x="429374" y="186325"/>
                  </a:cubicBezTo>
                  <a:lnTo>
                    <a:pt x="429374" y="186292"/>
                  </a:lnTo>
                  <a:lnTo>
                    <a:pt x="429374" y="186225"/>
                  </a:lnTo>
                  <a:lnTo>
                    <a:pt x="429374" y="186192"/>
                  </a:lnTo>
                  <a:lnTo>
                    <a:pt x="429374" y="186158"/>
                  </a:lnTo>
                  <a:lnTo>
                    <a:pt x="429374" y="186125"/>
                  </a:lnTo>
                  <a:lnTo>
                    <a:pt x="429374" y="186058"/>
                  </a:lnTo>
                  <a:lnTo>
                    <a:pt x="429374" y="186025"/>
                  </a:lnTo>
                  <a:cubicBezTo>
                    <a:pt x="429441" y="186025"/>
                    <a:pt x="429374" y="186025"/>
                    <a:pt x="429374" y="185991"/>
                  </a:cubicBezTo>
                  <a:cubicBezTo>
                    <a:pt x="429387" y="185998"/>
                    <a:pt x="429397" y="186001"/>
                    <a:pt x="429403" y="186001"/>
                  </a:cubicBezTo>
                  <a:cubicBezTo>
                    <a:pt x="429429" y="186001"/>
                    <a:pt x="429407" y="185958"/>
                    <a:pt x="429407" y="185958"/>
                  </a:cubicBezTo>
                  <a:cubicBezTo>
                    <a:pt x="429441" y="185891"/>
                    <a:pt x="429441" y="185875"/>
                    <a:pt x="429433" y="185875"/>
                  </a:cubicBezTo>
                  <a:cubicBezTo>
                    <a:pt x="429424" y="185875"/>
                    <a:pt x="429407" y="185891"/>
                    <a:pt x="429407" y="185891"/>
                  </a:cubicBezTo>
                  <a:cubicBezTo>
                    <a:pt x="429422" y="185848"/>
                    <a:pt x="429424" y="185836"/>
                    <a:pt x="429421" y="185836"/>
                  </a:cubicBezTo>
                  <a:cubicBezTo>
                    <a:pt x="429418" y="185836"/>
                    <a:pt x="429407" y="185858"/>
                    <a:pt x="429407" y="185858"/>
                  </a:cubicBezTo>
                  <a:lnTo>
                    <a:pt x="429407" y="185825"/>
                  </a:lnTo>
                  <a:lnTo>
                    <a:pt x="429407" y="185791"/>
                  </a:lnTo>
                  <a:lnTo>
                    <a:pt x="429407" y="185725"/>
                  </a:lnTo>
                  <a:lnTo>
                    <a:pt x="429407" y="185691"/>
                  </a:lnTo>
                  <a:lnTo>
                    <a:pt x="429407" y="185658"/>
                  </a:lnTo>
                  <a:lnTo>
                    <a:pt x="429407" y="185624"/>
                  </a:lnTo>
                  <a:lnTo>
                    <a:pt x="429407" y="185558"/>
                  </a:lnTo>
                  <a:lnTo>
                    <a:pt x="429407" y="185524"/>
                  </a:lnTo>
                  <a:cubicBezTo>
                    <a:pt x="429391" y="185491"/>
                    <a:pt x="429391" y="185483"/>
                    <a:pt x="429395" y="185483"/>
                  </a:cubicBezTo>
                  <a:cubicBezTo>
                    <a:pt x="429399" y="185483"/>
                    <a:pt x="429407" y="185491"/>
                    <a:pt x="429407" y="185491"/>
                  </a:cubicBezTo>
                  <a:lnTo>
                    <a:pt x="429407" y="185458"/>
                  </a:lnTo>
                  <a:cubicBezTo>
                    <a:pt x="429374" y="185458"/>
                    <a:pt x="429407" y="185391"/>
                    <a:pt x="429407" y="185391"/>
                  </a:cubicBezTo>
                  <a:lnTo>
                    <a:pt x="429407" y="185358"/>
                  </a:lnTo>
                  <a:cubicBezTo>
                    <a:pt x="430575" y="182956"/>
                    <a:pt x="431376" y="180321"/>
                    <a:pt x="431776" y="177652"/>
                  </a:cubicBezTo>
                  <a:lnTo>
                    <a:pt x="431776" y="177619"/>
                  </a:lnTo>
                  <a:lnTo>
                    <a:pt x="431776" y="177552"/>
                  </a:lnTo>
                  <a:lnTo>
                    <a:pt x="431776" y="177519"/>
                  </a:lnTo>
                  <a:lnTo>
                    <a:pt x="431776" y="177485"/>
                  </a:lnTo>
                  <a:lnTo>
                    <a:pt x="431776" y="177452"/>
                  </a:lnTo>
                  <a:lnTo>
                    <a:pt x="431776" y="177385"/>
                  </a:lnTo>
                  <a:lnTo>
                    <a:pt x="431776" y="177352"/>
                  </a:lnTo>
                  <a:lnTo>
                    <a:pt x="431776" y="177319"/>
                  </a:lnTo>
                  <a:lnTo>
                    <a:pt x="431776" y="177285"/>
                  </a:lnTo>
                  <a:lnTo>
                    <a:pt x="431776" y="177218"/>
                  </a:lnTo>
                  <a:lnTo>
                    <a:pt x="431776" y="177185"/>
                  </a:lnTo>
                  <a:lnTo>
                    <a:pt x="431776" y="177152"/>
                  </a:lnTo>
                  <a:lnTo>
                    <a:pt x="431776" y="177118"/>
                  </a:lnTo>
                  <a:lnTo>
                    <a:pt x="431776" y="177052"/>
                  </a:lnTo>
                  <a:lnTo>
                    <a:pt x="431776" y="177018"/>
                  </a:lnTo>
                  <a:lnTo>
                    <a:pt x="431776" y="176985"/>
                  </a:lnTo>
                  <a:lnTo>
                    <a:pt x="431776" y="176952"/>
                  </a:lnTo>
                  <a:lnTo>
                    <a:pt x="431776" y="176885"/>
                  </a:lnTo>
                  <a:lnTo>
                    <a:pt x="431776" y="176852"/>
                  </a:lnTo>
                  <a:lnTo>
                    <a:pt x="431776" y="176818"/>
                  </a:lnTo>
                  <a:cubicBezTo>
                    <a:pt x="431876" y="175851"/>
                    <a:pt x="431943" y="174917"/>
                    <a:pt x="431943" y="173949"/>
                  </a:cubicBezTo>
                  <a:lnTo>
                    <a:pt x="431943" y="172949"/>
                  </a:lnTo>
                  <a:cubicBezTo>
                    <a:pt x="431943" y="125581"/>
                    <a:pt x="431943" y="76580"/>
                    <a:pt x="433577" y="27611"/>
                  </a:cubicBezTo>
                  <a:cubicBezTo>
                    <a:pt x="434077" y="12867"/>
                    <a:pt x="422469" y="525"/>
                    <a:pt x="407725" y="25"/>
                  </a:cubicBezTo>
                  <a:cubicBezTo>
                    <a:pt x="407340" y="9"/>
                    <a:pt x="406956" y="0"/>
                    <a:pt x="40657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5" name="Google Shape;45;p14"/>
            <p:cNvSpPr/>
            <p:nvPr/>
          </p:nvSpPr>
          <p:spPr>
            <a:xfrm>
              <a:off x="1468393" y="2904812"/>
              <a:ext cx="499823" cy="505979"/>
            </a:xfrm>
            <a:custGeom>
              <a:avLst/>
              <a:gdLst/>
              <a:ahLst/>
              <a:cxnLst/>
              <a:rect l="l" t="t" r="r" b="b"/>
              <a:pathLst>
                <a:path w="566372" h="573347" extrusionOk="0">
                  <a:moveTo>
                    <a:pt x="552411" y="0"/>
                  </a:moveTo>
                  <a:cubicBezTo>
                    <a:pt x="552350" y="0"/>
                    <a:pt x="552289" y="1"/>
                    <a:pt x="552228" y="3"/>
                  </a:cubicBezTo>
                  <a:cubicBezTo>
                    <a:pt x="548192" y="136"/>
                    <a:pt x="545023" y="3472"/>
                    <a:pt x="545123" y="7508"/>
                  </a:cubicBezTo>
                  <a:cubicBezTo>
                    <a:pt x="551561" y="223563"/>
                    <a:pt x="488383" y="322033"/>
                    <a:pt x="384342" y="410930"/>
                  </a:cubicBezTo>
                  <a:cubicBezTo>
                    <a:pt x="279267" y="500761"/>
                    <a:pt x="145304" y="553232"/>
                    <a:pt x="7172" y="558736"/>
                  </a:cubicBezTo>
                  <a:cubicBezTo>
                    <a:pt x="3136" y="558903"/>
                    <a:pt x="1" y="562305"/>
                    <a:pt x="167" y="566341"/>
                  </a:cubicBezTo>
                  <a:cubicBezTo>
                    <a:pt x="334" y="570244"/>
                    <a:pt x="3570" y="573346"/>
                    <a:pt x="7473" y="573346"/>
                  </a:cubicBezTo>
                  <a:cubicBezTo>
                    <a:pt x="7539" y="573346"/>
                    <a:pt x="7673" y="573346"/>
                    <a:pt x="7740" y="573313"/>
                  </a:cubicBezTo>
                  <a:cubicBezTo>
                    <a:pt x="149207" y="567676"/>
                    <a:pt x="286272" y="513970"/>
                    <a:pt x="393849" y="422038"/>
                  </a:cubicBezTo>
                  <a:cubicBezTo>
                    <a:pt x="501192" y="330339"/>
                    <a:pt x="566372" y="228933"/>
                    <a:pt x="559734" y="7108"/>
                  </a:cubicBezTo>
                  <a:cubicBezTo>
                    <a:pt x="559602" y="3134"/>
                    <a:pt x="556302" y="0"/>
                    <a:pt x="55241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6" name="Google Shape;46;p14"/>
            <p:cNvSpPr/>
            <p:nvPr/>
          </p:nvSpPr>
          <p:spPr>
            <a:xfrm>
              <a:off x="1655470" y="2611614"/>
              <a:ext cx="485870" cy="1129527"/>
            </a:xfrm>
            <a:custGeom>
              <a:avLst/>
              <a:gdLst/>
              <a:ahLst/>
              <a:cxnLst/>
              <a:rect l="l" t="t" r="r" b="b"/>
              <a:pathLst>
                <a:path w="550561" h="1279917" extrusionOk="0">
                  <a:moveTo>
                    <a:pt x="6538" y="1"/>
                  </a:moveTo>
                  <a:cubicBezTo>
                    <a:pt x="2869" y="334"/>
                    <a:pt x="167" y="2669"/>
                    <a:pt x="67" y="6172"/>
                  </a:cubicBezTo>
                  <a:cubicBezTo>
                    <a:pt x="0" y="9674"/>
                    <a:pt x="2736" y="12543"/>
                    <a:pt x="6238" y="12643"/>
                  </a:cubicBezTo>
                  <a:cubicBezTo>
                    <a:pt x="403322" y="21149"/>
                    <a:pt x="497456" y="358691"/>
                    <a:pt x="518204" y="559134"/>
                  </a:cubicBezTo>
                  <a:cubicBezTo>
                    <a:pt x="537885" y="749104"/>
                    <a:pt x="523207" y="1268209"/>
                    <a:pt x="523041" y="1273412"/>
                  </a:cubicBezTo>
                  <a:cubicBezTo>
                    <a:pt x="522974" y="1276915"/>
                    <a:pt x="525676" y="1279850"/>
                    <a:pt x="529178" y="1279917"/>
                  </a:cubicBezTo>
                  <a:lnTo>
                    <a:pt x="529378" y="1279917"/>
                  </a:lnTo>
                  <a:cubicBezTo>
                    <a:pt x="532748" y="1279917"/>
                    <a:pt x="535583" y="1277215"/>
                    <a:pt x="535683" y="1273813"/>
                  </a:cubicBezTo>
                  <a:cubicBezTo>
                    <a:pt x="535850" y="1268575"/>
                    <a:pt x="550560" y="748637"/>
                    <a:pt x="530813" y="557833"/>
                  </a:cubicBezTo>
                  <a:cubicBezTo>
                    <a:pt x="509564" y="353254"/>
                    <a:pt x="413296" y="8707"/>
                    <a:pt x="653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7" name="Google Shape;47;p14"/>
            <p:cNvSpPr/>
            <p:nvPr/>
          </p:nvSpPr>
          <p:spPr>
            <a:xfrm>
              <a:off x="1431420" y="2870490"/>
              <a:ext cx="176038" cy="176038"/>
            </a:xfrm>
            <a:custGeom>
              <a:avLst/>
              <a:gdLst/>
              <a:ahLst/>
              <a:cxnLst/>
              <a:rect l="l" t="t" r="r" b="b"/>
              <a:pathLst>
                <a:path w="199476" h="199477" extrusionOk="0">
                  <a:moveTo>
                    <a:pt x="99738" y="14610"/>
                  </a:moveTo>
                  <a:cubicBezTo>
                    <a:pt x="146671" y="14610"/>
                    <a:pt x="184865" y="52771"/>
                    <a:pt x="184865" y="99738"/>
                  </a:cubicBezTo>
                  <a:cubicBezTo>
                    <a:pt x="184865" y="146705"/>
                    <a:pt x="146671" y="184899"/>
                    <a:pt x="99738" y="184899"/>
                  </a:cubicBezTo>
                  <a:cubicBezTo>
                    <a:pt x="52771" y="184899"/>
                    <a:pt x="14577" y="146672"/>
                    <a:pt x="14577" y="99738"/>
                  </a:cubicBezTo>
                  <a:cubicBezTo>
                    <a:pt x="14577" y="52804"/>
                    <a:pt x="52771" y="14610"/>
                    <a:pt x="99738" y="14610"/>
                  </a:cubicBezTo>
                  <a:close/>
                  <a:moveTo>
                    <a:pt x="99738" y="0"/>
                  </a:moveTo>
                  <a:cubicBezTo>
                    <a:pt x="44732" y="0"/>
                    <a:pt x="0" y="44732"/>
                    <a:pt x="0" y="99738"/>
                  </a:cubicBezTo>
                  <a:cubicBezTo>
                    <a:pt x="0" y="154744"/>
                    <a:pt x="44732" y="199476"/>
                    <a:pt x="99738" y="199476"/>
                  </a:cubicBezTo>
                  <a:cubicBezTo>
                    <a:pt x="154711" y="199476"/>
                    <a:pt x="199476" y="154744"/>
                    <a:pt x="199476" y="99738"/>
                  </a:cubicBezTo>
                  <a:cubicBezTo>
                    <a:pt x="199476" y="44732"/>
                    <a:pt x="154711" y="0"/>
                    <a:pt x="9973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8" name="Google Shape;48;p14"/>
            <p:cNvSpPr/>
            <p:nvPr/>
          </p:nvSpPr>
          <p:spPr>
            <a:xfrm>
              <a:off x="1079786" y="4437813"/>
              <a:ext cx="1036384" cy="11128"/>
            </a:xfrm>
            <a:custGeom>
              <a:avLst/>
              <a:gdLst/>
              <a:ahLst/>
              <a:cxnLst/>
              <a:rect l="l" t="t" r="r" b="b"/>
              <a:pathLst>
                <a:path w="1174373" h="12610" extrusionOk="0">
                  <a:moveTo>
                    <a:pt x="6272" y="1"/>
                  </a:moveTo>
                  <a:cubicBezTo>
                    <a:pt x="2836" y="1"/>
                    <a:pt x="1" y="2803"/>
                    <a:pt x="1" y="6305"/>
                  </a:cubicBezTo>
                  <a:cubicBezTo>
                    <a:pt x="1" y="9774"/>
                    <a:pt x="2770" y="12610"/>
                    <a:pt x="6272" y="12610"/>
                  </a:cubicBezTo>
                  <a:lnTo>
                    <a:pt x="1168068" y="12610"/>
                  </a:lnTo>
                  <a:cubicBezTo>
                    <a:pt x="1171538" y="12610"/>
                    <a:pt x="1174373" y="9808"/>
                    <a:pt x="1174373" y="6305"/>
                  </a:cubicBezTo>
                  <a:cubicBezTo>
                    <a:pt x="1174373" y="2836"/>
                    <a:pt x="1171571" y="1"/>
                    <a:pt x="1168068" y="1"/>
                  </a:cubicBezTo>
                  <a:lnTo>
                    <a:pt x="627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49" name="Google Shape;49;p14"/>
            <p:cNvSpPr/>
            <p:nvPr/>
          </p:nvSpPr>
          <p:spPr>
            <a:xfrm>
              <a:off x="1741428" y="4706050"/>
              <a:ext cx="517750" cy="11099"/>
            </a:xfrm>
            <a:custGeom>
              <a:avLst/>
              <a:gdLst/>
              <a:ahLst/>
              <a:cxnLst/>
              <a:rect l="l" t="t" r="r" b="b"/>
              <a:pathLst>
                <a:path w="586686" h="12577" extrusionOk="0">
                  <a:moveTo>
                    <a:pt x="6305" y="1"/>
                  </a:moveTo>
                  <a:cubicBezTo>
                    <a:pt x="2836" y="1"/>
                    <a:pt x="0" y="2803"/>
                    <a:pt x="0" y="6272"/>
                  </a:cubicBezTo>
                  <a:cubicBezTo>
                    <a:pt x="0" y="9741"/>
                    <a:pt x="2802" y="12576"/>
                    <a:pt x="6305" y="12576"/>
                  </a:cubicBezTo>
                  <a:lnTo>
                    <a:pt x="580348" y="12576"/>
                  </a:lnTo>
                  <a:cubicBezTo>
                    <a:pt x="583851" y="12576"/>
                    <a:pt x="586686" y="9741"/>
                    <a:pt x="586619" y="6272"/>
                  </a:cubicBezTo>
                  <a:cubicBezTo>
                    <a:pt x="586619" y="2836"/>
                    <a:pt x="583851" y="1"/>
                    <a:pt x="580348" y="1"/>
                  </a:cubicBezTo>
                  <a:lnTo>
                    <a:pt x="630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50" name="Google Shape;50;p14"/>
            <p:cNvSpPr/>
            <p:nvPr/>
          </p:nvSpPr>
          <p:spPr>
            <a:xfrm>
              <a:off x="1148965" y="4726068"/>
              <a:ext cx="406094" cy="11098"/>
            </a:xfrm>
            <a:custGeom>
              <a:avLst/>
              <a:gdLst/>
              <a:ahLst/>
              <a:cxnLst/>
              <a:rect l="l" t="t" r="r" b="b"/>
              <a:pathLst>
                <a:path w="460163" h="12576" extrusionOk="0">
                  <a:moveTo>
                    <a:pt x="6271" y="1"/>
                  </a:moveTo>
                  <a:cubicBezTo>
                    <a:pt x="2836" y="1"/>
                    <a:pt x="0" y="2803"/>
                    <a:pt x="0" y="6305"/>
                  </a:cubicBezTo>
                  <a:cubicBezTo>
                    <a:pt x="0" y="9741"/>
                    <a:pt x="2769" y="12576"/>
                    <a:pt x="6271" y="12576"/>
                  </a:cubicBezTo>
                  <a:lnTo>
                    <a:pt x="453858" y="12576"/>
                  </a:lnTo>
                  <a:cubicBezTo>
                    <a:pt x="457327" y="12576"/>
                    <a:pt x="460162" y="9808"/>
                    <a:pt x="460162" y="6305"/>
                  </a:cubicBezTo>
                  <a:cubicBezTo>
                    <a:pt x="460162" y="2836"/>
                    <a:pt x="457360" y="1"/>
                    <a:pt x="453858" y="1"/>
                  </a:cubicBezTo>
                  <a:lnTo>
                    <a:pt x="627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51" name="Google Shape;51;p14"/>
            <p:cNvSpPr/>
            <p:nvPr/>
          </p:nvSpPr>
          <p:spPr>
            <a:xfrm>
              <a:off x="1177578" y="2813460"/>
              <a:ext cx="95467" cy="142871"/>
            </a:xfrm>
            <a:custGeom>
              <a:avLst/>
              <a:gdLst/>
              <a:ahLst/>
              <a:cxnLst/>
              <a:rect l="l" t="t" r="r" b="b"/>
              <a:pathLst>
                <a:path w="108178" h="161893" extrusionOk="0">
                  <a:moveTo>
                    <a:pt x="78307" y="0"/>
                  </a:moveTo>
                  <a:cubicBezTo>
                    <a:pt x="70839" y="0"/>
                    <a:pt x="63415" y="3110"/>
                    <a:pt x="58142" y="9183"/>
                  </a:cubicBezTo>
                  <a:cubicBezTo>
                    <a:pt x="21716" y="50980"/>
                    <a:pt x="2369" y="92977"/>
                    <a:pt x="634" y="134006"/>
                  </a:cubicBezTo>
                  <a:cubicBezTo>
                    <a:pt x="0" y="148783"/>
                    <a:pt x="11475" y="161226"/>
                    <a:pt x="26219" y="161859"/>
                  </a:cubicBezTo>
                  <a:cubicBezTo>
                    <a:pt x="26653" y="161893"/>
                    <a:pt x="27020" y="161893"/>
                    <a:pt x="27387" y="161893"/>
                  </a:cubicBezTo>
                  <a:cubicBezTo>
                    <a:pt x="41663" y="161893"/>
                    <a:pt x="53505" y="150685"/>
                    <a:pt x="54039" y="136274"/>
                  </a:cubicBezTo>
                  <a:cubicBezTo>
                    <a:pt x="55240" y="107687"/>
                    <a:pt x="70184" y="76765"/>
                    <a:pt x="98437" y="44308"/>
                  </a:cubicBezTo>
                  <a:cubicBezTo>
                    <a:pt x="108178" y="33201"/>
                    <a:pt x="107010" y="16288"/>
                    <a:pt x="95869" y="6581"/>
                  </a:cubicBezTo>
                  <a:cubicBezTo>
                    <a:pt x="90801" y="2166"/>
                    <a:pt x="84539" y="0"/>
                    <a:pt x="7830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52" name="Google Shape;52;p14"/>
            <p:cNvSpPr/>
            <p:nvPr/>
          </p:nvSpPr>
          <p:spPr>
            <a:xfrm>
              <a:off x="1289089" y="2720218"/>
              <a:ext cx="102768" cy="78768"/>
            </a:xfrm>
            <a:custGeom>
              <a:avLst/>
              <a:gdLst/>
              <a:ahLst/>
              <a:cxnLst/>
              <a:rect l="l" t="t" r="r" b="b"/>
              <a:pathLst>
                <a:path w="116451" h="89256" extrusionOk="0">
                  <a:moveTo>
                    <a:pt x="85848" y="1"/>
                  </a:moveTo>
                  <a:cubicBezTo>
                    <a:pt x="81484" y="1"/>
                    <a:pt x="77055" y="1070"/>
                    <a:pt x="72952" y="3327"/>
                  </a:cubicBezTo>
                  <a:cubicBezTo>
                    <a:pt x="54606" y="13468"/>
                    <a:pt x="35526" y="25710"/>
                    <a:pt x="14677" y="40821"/>
                  </a:cubicBezTo>
                  <a:cubicBezTo>
                    <a:pt x="2702" y="49494"/>
                    <a:pt x="0" y="66206"/>
                    <a:pt x="8673" y="78181"/>
                  </a:cubicBezTo>
                  <a:cubicBezTo>
                    <a:pt x="13877" y="85419"/>
                    <a:pt x="22049" y="89255"/>
                    <a:pt x="30355" y="89255"/>
                  </a:cubicBezTo>
                  <a:cubicBezTo>
                    <a:pt x="35792" y="89255"/>
                    <a:pt x="41263" y="87587"/>
                    <a:pt x="46066" y="84185"/>
                  </a:cubicBezTo>
                  <a:cubicBezTo>
                    <a:pt x="65113" y="70342"/>
                    <a:pt x="82392" y="59234"/>
                    <a:pt x="98804" y="50194"/>
                  </a:cubicBezTo>
                  <a:cubicBezTo>
                    <a:pt x="111747" y="43056"/>
                    <a:pt x="116450" y="26777"/>
                    <a:pt x="109312" y="13835"/>
                  </a:cubicBezTo>
                  <a:cubicBezTo>
                    <a:pt x="104430" y="5007"/>
                    <a:pt x="95290" y="1"/>
                    <a:pt x="8584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grpSp>
        <p:nvGrpSpPr>
          <p:cNvPr id="53" name="Google Shape;53;p14"/>
          <p:cNvGrpSpPr/>
          <p:nvPr/>
        </p:nvGrpSpPr>
        <p:grpSpPr>
          <a:xfrm rot="-5400000" flipH="1">
            <a:off x="7886699" y="661988"/>
            <a:ext cx="1860550" cy="1914524"/>
            <a:chOff x="-2018796" y="2690891"/>
            <a:chExt cx="1359327" cy="1397377"/>
          </a:xfrm>
        </p:grpSpPr>
        <p:sp>
          <p:nvSpPr>
            <p:cNvPr id="54" name="Google Shape;54;p14"/>
            <p:cNvSpPr/>
            <p:nvPr/>
          </p:nvSpPr>
          <p:spPr>
            <a:xfrm flipH="1">
              <a:off x="-1645520" y="3118682"/>
              <a:ext cx="912327" cy="923566"/>
            </a:xfrm>
            <a:custGeom>
              <a:avLst/>
              <a:gdLst/>
              <a:ahLst/>
              <a:cxnLst/>
              <a:rect l="l" t="t" r="r" b="b"/>
              <a:pathLst>
                <a:path w="1262736" h="1278292" extrusionOk="0">
                  <a:moveTo>
                    <a:pt x="1057486" y="0"/>
                  </a:moveTo>
                  <a:cubicBezTo>
                    <a:pt x="1040485" y="0"/>
                    <a:pt x="1020449" y="9658"/>
                    <a:pt x="994244" y="32533"/>
                  </a:cubicBezTo>
                  <a:lnTo>
                    <a:pt x="0" y="868164"/>
                  </a:lnTo>
                  <a:cubicBezTo>
                    <a:pt x="98437" y="962165"/>
                    <a:pt x="200077" y="1052863"/>
                    <a:pt x="303584" y="1141293"/>
                  </a:cubicBezTo>
                  <a:cubicBezTo>
                    <a:pt x="357689" y="1187560"/>
                    <a:pt x="412462" y="1233126"/>
                    <a:pt x="467501" y="1278291"/>
                  </a:cubicBezTo>
                  <a:lnTo>
                    <a:pt x="1188082" y="437356"/>
                  </a:lnTo>
                  <a:cubicBezTo>
                    <a:pt x="1261234" y="352162"/>
                    <a:pt x="1262735" y="223937"/>
                    <a:pt x="1186714" y="136908"/>
                  </a:cubicBezTo>
                  <a:cubicBezTo>
                    <a:pt x="1126196" y="67602"/>
                    <a:pt x="1102464" y="0"/>
                    <a:pt x="1057486" y="0"/>
                  </a:cubicBezTo>
                  <a:close/>
                </a:path>
              </a:pathLst>
            </a:custGeom>
            <a:solidFill>
              <a:srgbClr val="FF8B6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55" name="Google Shape;55;p14"/>
            <p:cNvSpPr/>
            <p:nvPr/>
          </p:nvSpPr>
          <p:spPr>
            <a:xfrm flipH="1">
              <a:off x="-1399444" y="3426657"/>
              <a:ext cx="739975" cy="661611"/>
            </a:xfrm>
            <a:custGeom>
              <a:avLst/>
              <a:gdLst/>
              <a:ahLst/>
              <a:cxnLst/>
              <a:rect l="l" t="t" r="r" b="b"/>
              <a:pathLst>
                <a:path w="1024165" h="915957" extrusionOk="0">
                  <a:moveTo>
                    <a:pt x="607935" y="1"/>
                  </a:moveTo>
                  <a:lnTo>
                    <a:pt x="0" y="454626"/>
                  </a:lnTo>
                  <a:lnTo>
                    <a:pt x="522140" y="915956"/>
                  </a:lnTo>
                  <a:lnTo>
                    <a:pt x="1024165" y="321331"/>
                  </a:lnTo>
                  <a:cubicBezTo>
                    <a:pt x="889436" y="209017"/>
                    <a:pt x="751037" y="101373"/>
                    <a:pt x="607935" y="1"/>
                  </a:cubicBezTo>
                  <a:close/>
                </a:path>
              </a:pathLst>
            </a:custGeom>
            <a:solidFill>
              <a:srgbClr val="8DDAE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56" name="Google Shape;56;p14"/>
            <p:cNvSpPr/>
            <p:nvPr/>
          </p:nvSpPr>
          <p:spPr>
            <a:xfrm flipH="1">
              <a:off x="-2018796" y="2690891"/>
              <a:ext cx="689927" cy="766915"/>
            </a:xfrm>
            <a:custGeom>
              <a:avLst/>
              <a:gdLst/>
              <a:ahLst/>
              <a:cxnLst/>
              <a:rect l="l" t="t" r="r" b="b"/>
              <a:pathLst>
                <a:path w="954916" h="1061474" extrusionOk="0">
                  <a:moveTo>
                    <a:pt x="427288" y="0"/>
                  </a:moveTo>
                  <a:cubicBezTo>
                    <a:pt x="426918" y="0"/>
                    <a:pt x="426545" y="5"/>
                    <a:pt x="426171" y="14"/>
                  </a:cubicBezTo>
                  <a:cubicBezTo>
                    <a:pt x="401487" y="581"/>
                    <a:pt x="382307" y="23431"/>
                    <a:pt x="375502" y="47214"/>
                  </a:cubicBezTo>
                  <a:cubicBezTo>
                    <a:pt x="368697" y="71031"/>
                    <a:pt x="370832" y="96283"/>
                    <a:pt x="368830" y="120934"/>
                  </a:cubicBezTo>
                  <a:cubicBezTo>
                    <a:pt x="361725" y="208663"/>
                    <a:pt x="304017" y="282616"/>
                    <a:pt x="254515" y="355402"/>
                  </a:cubicBezTo>
                  <a:cubicBezTo>
                    <a:pt x="205047" y="428154"/>
                    <a:pt x="159948" y="515550"/>
                    <a:pt x="182064" y="600777"/>
                  </a:cubicBezTo>
                  <a:cubicBezTo>
                    <a:pt x="165218" y="621425"/>
                    <a:pt x="16846" y="752386"/>
                    <a:pt x="0" y="773034"/>
                  </a:cubicBezTo>
                  <a:cubicBezTo>
                    <a:pt x="47201" y="912067"/>
                    <a:pt x="254916" y="931414"/>
                    <a:pt x="322998" y="1061474"/>
                  </a:cubicBezTo>
                  <a:cubicBezTo>
                    <a:pt x="393515" y="1004933"/>
                    <a:pt x="475807" y="965438"/>
                    <a:pt x="554663" y="921240"/>
                  </a:cubicBezTo>
                  <a:cubicBezTo>
                    <a:pt x="633519" y="877042"/>
                    <a:pt x="711308" y="826172"/>
                    <a:pt x="765147" y="753587"/>
                  </a:cubicBezTo>
                  <a:cubicBezTo>
                    <a:pt x="818985" y="681001"/>
                    <a:pt x="847539" y="583798"/>
                    <a:pt x="814715" y="499571"/>
                  </a:cubicBezTo>
                  <a:cubicBezTo>
                    <a:pt x="853376" y="444232"/>
                    <a:pt x="848706" y="370112"/>
                    <a:pt x="802040" y="321377"/>
                  </a:cubicBezTo>
                  <a:cubicBezTo>
                    <a:pt x="866853" y="223340"/>
                    <a:pt x="863083" y="227910"/>
                    <a:pt x="927896" y="129840"/>
                  </a:cubicBezTo>
                  <a:cubicBezTo>
                    <a:pt x="941106" y="109893"/>
                    <a:pt x="954915" y="86709"/>
                    <a:pt x="949011" y="63526"/>
                  </a:cubicBezTo>
                  <a:cubicBezTo>
                    <a:pt x="943108" y="40214"/>
                    <a:pt x="918889" y="28084"/>
                    <a:pt x="894295" y="28084"/>
                  </a:cubicBezTo>
                  <a:cubicBezTo>
                    <a:pt x="883451" y="28084"/>
                    <a:pt x="872535" y="30442"/>
                    <a:pt x="863083" y="35239"/>
                  </a:cubicBezTo>
                  <a:cubicBezTo>
                    <a:pt x="832194" y="50950"/>
                    <a:pt x="775687" y="140281"/>
                    <a:pt x="755673" y="168534"/>
                  </a:cubicBezTo>
                  <a:cubicBezTo>
                    <a:pt x="653767" y="312638"/>
                    <a:pt x="670979" y="291723"/>
                    <a:pt x="549626" y="411542"/>
                  </a:cubicBezTo>
                  <a:cubicBezTo>
                    <a:pt x="533548" y="427386"/>
                    <a:pt x="516669" y="443331"/>
                    <a:pt x="495754" y="451704"/>
                  </a:cubicBezTo>
                  <a:cubicBezTo>
                    <a:pt x="487231" y="455092"/>
                    <a:pt x="477854" y="456965"/>
                    <a:pt x="468617" y="456965"/>
                  </a:cubicBezTo>
                  <a:cubicBezTo>
                    <a:pt x="455116" y="456965"/>
                    <a:pt x="441913" y="452962"/>
                    <a:pt x="432109" y="443832"/>
                  </a:cubicBezTo>
                  <a:cubicBezTo>
                    <a:pt x="416531" y="429288"/>
                    <a:pt x="413095" y="405337"/>
                    <a:pt x="417432" y="384489"/>
                  </a:cubicBezTo>
                  <a:cubicBezTo>
                    <a:pt x="421735" y="363641"/>
                    <a:pt x="432542" y="344794"/>
                    <a:pt x="441849" y="325647"/>
                  </a:cubicBezTo>
                  <a:cubicBezTo>
                    <a:pt x="478175" y="250927"/>
                    <a:pt x="493719" y="166166"/>
                    <a:pt x="486247" y="83407"/>
                  </a:cubicBezTo>
                  <a:cubicBezTo>
                    <a:pt x="482846" y="46053"/>
                    <a:pt x="464401" y="0"/>
                    <a:pt x="427288" y="0"/>
                  </a:cubicBezTo>
                  <a:close/>
                </a:path>
              </a:pathLst>
            </a:custGeom>
            <a:solidFill>
              <a:srgbClr val="FF8B6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57" name="Google Shape;57;p14"/>
            <p:cNvSpPr/>
            <p:nvPr/>
          </p:nvSpPr>
          <p:spPr>
            <a:xfrm flipH="1">
              <a:off x="-1916976" y="2914699"/>
              <a:ext cx="104910" cy="233150"/>
            </a:xfrm>
            <a:custGeom>
              <a:avLst/>
              <a:gdLst/>
              <a:ahLst/>
              <a:cxnLst/>
              <a:rect l="l" t="t" r="r" b="b"/>
              <a:pathLst>
                <a:path w="145204" h="322699" extrusionOk="0">
                  <a:moveTo>
                    <a:pt x="132410" y="0"/>
                  </a:moveTo>
                  <a:cubicBezTo>
                    <a:pt x="128360" y="0"/>
                    <a:pt x="124451" y="2211"/>
                    <a:pt x="122421" y="6039"/>
                  </a:cubicBezTo>
                  <a:cubicBezTo>
                    <a:pt x="111546" y="27054"/>
                    <a:pt x="47934" y="129494"/>
                    <a:pt x="47301" y="130528"/>
                  </a:cubicBezTo>
                  <a:cubicBezTo>
                    <a:pt x="46266" y="132196"/>
                    <a:pt x="45666" y="134164"/>
                    <a:pt x="45633" y="136165"/>
                  </a:cubicBezTo>
                  <a:cubicBezTo>
                    <a:pt x="45599" y="137166"/>
                    <a:pt x="42697" y="236237"/>
                    <a:pt x="3069" y="305987"/>
                  </a:cubicBezTo>
                  <a:cubicBezTo>
                    <a:pt x="0" y="311357"/>
                    <a:pt x="1901" y="318196"/>
                    <a:pt x="7272" y="321265"/>
                  </a:cubicBezTo>
                  <a:cubicBezTo>
                    <a:pt x="9007" y="322199"/>
                    <a:pt x="10941" y="322699"/>
                    <a:pt x="12809" y="322699"/>
                  </a:cubicBezTo>
                  <a:cubicBezTo>
                    <a:pt x="16745" y="322699"/>
                    <a:pt x="20515" y="320664"/>
                    <a:pt x="22583" y="317095"/>
                  </a:cubicBezTo>
                  <a:cubicBezTo>
                    <a:pt x="61344" y="248813"/>
                    <a:pt x="67148" y="158048"/>
                    <a:pt x="67949" y="139868"/>
                  </a:cubicBezTo>
                  <a:cubicBezTo>
                    <a:pt x="78123" y="123490"/>
                    <a:pt x="131894" y="36494"/>
                    <a:pt x="142368" y="16413"/>
                  </a:cubicBezTo>
                  <a:cubicBezTo>
                    <a:pt x="145204" y="10909"/>
                    <a:pt x="143069" y="4104"/>
                    <a:pt x="137565" y="1269"/>
                  </a:cubicBezTo>
                  <a:cubicBezTo>
                    <a:pt x="135912" y="407"/>
                    <a:pt x="134148" y="0"/>
                    <a:pt x="1324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58" name="Google Shape;58;p14"/>
            <p:cNvSpPr/>
            <p:nvPr/>
          </p:nvSpPr>
          <p:spPr>
            <a:xfrm flipH="1">
              <a:off x="-1066975" y="3611087"/>
              <a:ext cx="306054" cy="237432"/>
            </a:xfrm>
            <a:custGeom>
              <a:avLst/>
              <a:gdLst/>
              <a:ahLst/>
              <a:cxnLst/>
              <a:rect l="l" t="t" r="r" b="b"/>
              <a:pathLst>
                <a:path w="423604" h="328626" extrusionOk="0">
                  <a:moveTo>
                    <a:pt x="409635" y="1"/>
                  </a:moveTo>
                  <a:cubicBezTo>
                    <a:pt x="408245" y="1"/>
                    <a:pt x="406834" y="234"/>
                    <a:pt x="405457" y="724"/>
                  </a:cubicBezTo>
                  <a:cubicBezTo>
                    <a:pt x="403055" y="1625"/>
                    <a:pt x="164952" y="90555"/>
                    <a:pt x="4037" y="308945"/>
                  </a:cubicBezTo>
                  <a:cubicBezTo>
                    <a:pt x="1" y="314449"/>
                    <a:pt x="1168" y="322187"/>
                    <a:pt x="6672" y="326224"/>
                  </a:cubicBezTo>
                  <a:cubicBezTo>
                    <a:pt x="8874" y="327858"/>
                    <a:pt x="11442" y="328625"/>
                    <a:pt x="13977" y="328625"/>
                  </a:cubicBezTo>
                  <a:cubicBezTo>
                    <a:pt x="17780" y="328625"/>
                    <a:pt x="21516" y="326924"/>
                    <a:pt x="23885" y="323588"/>
                  </a:cubicBezTo>
                  <a:cubicBezTo>
                    <a:pt x="180296" y="111403"/>
                    <a:pt x="411595" y="24741"/>
                    <a:pt x="413930" y="23907"/>
                  </a:cubicBezTo>
                  <a:cubicBezTo>
                    <a:pt x="420301" y="21539"/>
                    <a:pt x="423603" y="14467"/>
                    <a:pt x="421268" y="8063"/>
                  </a:cubicBezTo>
                  <a:cubicBezTo>
                    <a:pt x="419438" y="3068"/>
                    <a:pt x="414676" y="1"/>
                    <a:pt x="40963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59" name="Google Shape;59;p14"/>
            <p:cNvSpPr/>
            <p:nvPr/>
          </p:nvSpPr>
          <p:spPr>
            <a:xfrm flipH="1">
              <a:off x="-1057335" y="3768350"/>
              <a:ext cx="109007" cy="108983"/>
            </a:xfrm>
            <a:custGeom>
              <a:avLst/>
              <a:gdLst/>
              <a:ahLst/>
              <a:cxnLst/>
              <a:rect l="l" t="t" r="r" b="b"/>
              <a:pathLst>
                <a:path w="150875" h="150842" extrusionOk="0">
                  <a:moveTo>
                    <a:pt x="75455" y="24684"/>
                  </a:moveTo>
                  <a:cubicBezTo>
                    <a:pt x="103408" y="24684"/>
                    <a:pt x="126191" y="47434"/>
                    <a:pt x="126191" y="75421"/>
                  </a:cubicBezTo>
                  <a:cubicBezTo>
                    <a:pt x="126191" y="103407"/>
                    <a:pt x="103408" y="126157"/>
                    <a:pt x="75455" y="126157"/>
                  </a:cubicBezTo>
                  <a:cubicBezTo>
                    <a:pt x="47468" y="126157"/>
                    <a:pt x="24685" y="103407"/>
                    <a:pt x="24685" y="75421"/>
                  </a:cubicBezTo>
                  <a:cubicBezTo>
                    <a:pt x="24685" y="47434"/>
                    <a:pt x="47468" y="24684"/>
                    <a:pt x="75455" y="24684"/>
                  </a:cubicBezTo>
                  <a:close/>
                  <a:moveTo>
                    <a:pt x="75455" y="0"/>
                  </a:moveTo>
                  <a:cubicBezTo>
                    <a:pt x="33825" y="0"/>
                    <a:pt x="1" y="33858"/>
                    <a:pt x="1" y="75421"/>
                  </a:cubicBezTo>
                  <a:cubicBezTo>
                    <a:pt x="1" y="117017"/>
                    <a:pt x="33858" y="150841"/>
                    <a:pt x="75455" y="150841"/>
                  </a:cubicBezTo>
                  <a:cubicBezTo>
                    <a:pt x="117018" y="150841"/>
                    <a:pt x="150875" y="117017"/>
                    <a:pt x="150875" y="75421"/>
                  </a:cubicBezTo>
                  <a:cubicBezTo>
                    <a:pt x="150875" y="33791"/>
                    <a:pt x="117018" y="0"/>
                    <a:pt x="7545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sp>
        <p:nvSpPr>
          <p:cNvPr id="60" name="Google Shape;60;p14"/>
          <p:cNvSpPr/>
          <p:nvPr/>
        </p:nvSpPr>
        <p:spPr>
          <a:xfrm>
            <a:off x="5211762" y="3462337"/>
            <a:ext cx="1522412" cy="369887"/>
          </a:xfrm>
          <a:custGeom>
            <a:avLst/>
            <a:gdLst/>
            <a:ahLst/>
            <a:cxnLst/>
            <a:rect l="l" t="t" r="r" b="b"/>
            <a:pathLst>
              <a:path w="2230927" h="541953" extrusionOk="0">
                <a:moveTo>
                  <a:pt x="1719982" y="0"/>
                </a:moveTo>
                <a:cubicBezTo>
                  <a:pt x="1512915" y="0"/>
                  <a:pt x="1307657" y="138918"/>
                  <a:pt x="1241387" y="336939"/>
                </a:cubicBezTo>
                <a:cubicBezTo>
                  <a:pt x="1191655" y="253368"/>
                  <a:pt x="1079193" y="216485"/>
                  <a:pt x="974217" y="216485"/>
                </a:cubicBezTo>
                <a:cubicBezTo>
                  <a:pt x="944565" y="216485"/>
                  <a:pt x="915510" y="219428"/>
                  <a:pt x="888635" y="225092"/>
                </a:cubicBezTo>
                <a:cubicBezTo>
                  <a:pt x="766581" y="250811"/>
                  <a:pt x="663908" y="336339"/>
                  <a:pt x="591423" y="437878"/>
                </a:cubicBezTo>
                <a:cubicBezTo>
                  <a:pt x="535416" y="379469"/>
                  <a:pt x="464465" y="333970"/>
                  <a:pt x="384241" y="323563"/>
                </a:cubicBezTo>
                <a:cubicBezTo>
                  <a:pt x="376143" y="322510"/>
                  <a:pt x="368039" y="322004"/>
                  <a:pt x="359938" y="322004"/>
                </a:cubicBezTo>
                <a:cubicBezTo>
                  <a:pt x="228962" y="322004"/>
                  <a:pt x="98609" y="454181"/>
                  <a:pt x="0" y="541952"/>
                </a:cubicBezTo>
                <a:lnTo>
                  <a:pt x="2215316" y="541952"/>
                </a:lnTo>
                <a:cubicBezTo>
                  <a:pt x="2230927" y="304482"/>
                  <a:pt x="2039924" y="54270"/>
                  <a:pt x="1806424" y="8337"/>
                </a:cubicBezTo>
                <a:cubicBezTo>
                  <a:pt x="1777823" y="2707"/>
                  <a:pt x="1748885" y="0"/>
                  <a:pt x="1719982" y="0"/>
                </a:cubicBezTo>
                <a:close/>
              </a:path>
            </a:pathLst>
          </a:custGeom>
          <a:solidFill>
            <a:srgbClr val="C2FF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cxnSp>
        <p:nvCxnSpPr>
          <p:cNvPr id="61" name="Google Shape;61;p14"/>
          <p:cNvCxnSpPr/>
          <p:nvPr/>
        </p:nvCxnSpPr>
        <p:spPr>
          <a:xfrm>
            <a:off x="717550" y="4862512"/>
            <a:ext cx="7720012" cy="0"/>
          </a:xfrm>
          <a:prstGeom prst="straightConnector1">
            <a:avLst/>
          </a:prstGeom>
          <a:noFill/>
          <a:ln w="19050" cap="flat" cmpd="sng">
            <a:solidFill>
              <a:schemeClr val="dk1"/>
            </a:solidFill>
            <a:prstDash val="solid"/>
            <a:miter lim="800000"/>
            <a:headEnd type="none" w="med" len="med"/>
            <a:tailEnd type="none" w="med" len="med"/>
          </a:ln>
        </p:spPr>
      </p:cxnSp>
      <p:grpSp>
        <p:nvGrpSpPr>
          <p:cNvPr id="62" name="Google Shape;62;p14"/>
          <p:cNvGrpSpPr/>
          <p:nvPr/>
        </p:nvGrpSpPr>
        <p:grpSpPr>
          <a:xfrm>
            <a:off x="-47625" y="4559300"/>
            <a:ext cx="2109788" cy="642937"/>
            <a:chOff x="7035201" y="4559671"/>
            <a:chExt cx="2108790" cy="643041"/>
          </a:xfrm>
        </p:grpSpPr>
        <p:grpSp>
          <p:nvGrpSpPr>
            <p:cNvPr id="63" name="Google Shape;63;p14"/>
            <p:cNvGrpSpPr/>
            <p:nvPr/>
          </p:nvGrpSpPr>
          <p:grpSpPr>
            <a:xfrm>
              <a:off x="8157462" y="4677806"/>
              <a:ext cx="986529" cy="511375"/>
              <a:chOff x="8157462" y="4677806"/>
              <a:chExt cx="986529" cy="511375"/>
            </a:xfrm>
          </p:grpSpPr>
          <p:sp>
            <p:nvSpPr>
              <p:cNvPr id="64" name="Google Shape;64;p14"/>
              <p:cNvSpPr/>
              <p:nvPr/>
            </p:nvSpPr>
            <p:spPr>
              <a:xfrm>
                <a:off x="8157462" y="4677806"/>
                <a:ext cx="986529" cy="501044"/>
              </a:xfrm>
              <a:custGeom>
                <a:avLst/>
                <a:gdLst/>
                <a:ahLst/>
                <a:cxnLst/>
                <a:rect l="l" t="t" r="r" b="b"/>
                <a:pathLst>
                  <a:path w="1108459" h="562971" extrusionOk="0">
                    <a:moveTo>
                      <a:pt x="554229" y="1"/>
                    </a:moveTo>
                    <a:cubicBezTo>
                      <a:pt x="248144" y="1"/>
                      <a:pt x="0" y="248145"/>
                      <a:pt x="0" y="554231"/>
                    </a:cubicBezTo>
                    <a:cubicBezTo>
                      <a:pt x="0" y="557166"/>
                      <a:pt x="100" y="560035"/>
                      <a:pt x="134" y="562970"/>
                    </a:cubicBezTo>
                    <a:lnTo>
                      <a:pt x="1108358" y="562970"/>
                    </a:lnTo>
                    <a:cubicBezTo>
                      <a:pt x="1108392" y="560035"/>
                      <a:pt x="1108458" y="557166"/>
                      <a:pt x="1108458" y="554231"/>
                    </a:cubicBezTo>
                    <a:cubicBezTo>
                      <a:pt x="1108458" y="248145"/>
                      <a:pt x="860348" y="1"/>
                      <a:pt x="5542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65" name="Google Shape;65;p14"/>
              <p:cNvSpPr/>
              <p:nvPr/>
            </p:nvSpPr>
            <p:spPr>
              <a:xfrm>
                <a:off x="8467344" y="4677806"/>
                <a:ext cx="183383" cy="511375"/>
              </a:xfrm>
              <a:custGeom>
                <a:avLst/>
                <a:gdLst/>
                <a:ahLst/>
                <a:cxnLst/>
                <a:rect l="l" t="t" r="r" b="b"/>
                <a:pathLst>
                  <a:path w="206048" h="574579" fill="none" extrusionOk="0">
                    <a:moveTo>
                      <a:pt x="0" y="40663"/>
                    </a:moveTo>
                    <a:lnTo>
                      <a:pt x="206047" y="574579"/>
                    </a:lnTo>
                    <a:lnTo>
                      <a:pt x="206047" y="1"/>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66" name="Google Shape;66;p14"/>
              <p:cNvSpPr/>
              <p:nvPr/>
            </p:nvSpPr>
            <p:spPr>
              <a:xfrm>
                <a:off x="8188426" y="4827641"/>
                <a:ext cx="455116" cy="350793"/>
              </a:xfrm>
              <a:custGeom>
                <a:avLst/>
                <a:gdLst/>
                <a:ahLst/>
                <a:cxnLst/>
                <a:rect l="l" t="t" r="r" b="b"/>
                <a:pathLst>
                  <a:path w="511366" h="394150" fill="none" extrusionOk="0">
                    <a:moveTo>
                      <a:pt x="1" y="185700"/>
                    </a:moveTo>
                    <a:lnTo>
                      <a:pt x="511366" y="394149"/>
                    </a:lnTo>
                    <a:lnTo>
                      <a:pt x="133496" y="1"/>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67" name="Google Shape;67;p14"/>
              <p:cNvSpPr/>
              <p:nvPr/>
            </p:nvSpPr>
            <p:spPr>
              <a:xfrm>
                <a:off x="8653278" y="4708800"/>
                <a:ext cx="183384" cy="475245"/>
              </a:xfrm>
              <a:custGeom>
                <a:avLst/>
                <a:gdLst/>
                <a:ahLst/>
                <a:cxnLst/>
                <a:rect l="l" t="t" r="r" b="b"/>
                <a:pathLst>
                  <a:path w="206049" h="533983" fill="none" extrusionOk="0">
                    <a:moveTo>
                      <a:pt x="206048" y="1"/>
                    </a:moveTo>
                    <a:lnTo>
                      <a:pt x="1" y="533983"/>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68" name="Google Shape;68;p14"/>
              <p:cNvSpPr/>
              <p:nvPr/>
            </p:nvSpPr>
            <p:spPr>
              <a:xfrm>
                <a:off x="8653278" y="4822475"/>
                <a:ext cx="462301" cy="361570"/>
              </a:xfrm>
              <a:custGeom>
                <a:avLst/>
                <a:gdLst/>
                <a:ahLst/>
                <a:cxnLst/>
                <a:rect l="l" t="t" r="r" b="b"/>
                <a:pathLst>
                  <a:path w="519439" h="406258" fill="none" extrusionOk="0">
                    <a:moveTo>
                      <a:pt x="519439" y="185700"/>
                    </a:moveTo>
                    <a:lnTo>
                      <a:pt x="1" y="406258"/>
                    </a:lnTo>
                    <a:lnTo>
                      <a:pt x="385943" y="0"/>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sp>
          <p:nvSpPr>
            <p:cNvPr id="69" name="Google Shape;69;p14"/>
            <p:cNvSpPr/>
            <p:nvPr/>
          </p:nvSpPr>
          <p:spPr>
            <a:xfrm>
              <a:off x="7035201" y="4559671"/>
              <a:ext cx="1240567" cy="630037"/>
            </a:xfrm>
            <a:custGeom>
              <a:avLst/>
              <a:gdLst/>
              <a:ahLst/>
              <a:cxnLst/>
              <a:rect l="l" t="t" r="r" b="b"/>
              <a:pathLst>
                <a:path w="1393896" h="707907" extrusionOk="0">
                  <a:moveTo>
                    <a:pt x="696931" y="0"/>
                  </a:moveTo>
                  <a:cubicBezTo>
                    <a:pt x="311990" y="0"/>
                    <a:pt x="0" y="312057"/>
                    <a:pt x="0" y="696966"/>
                  </a:cubicBezTo>
                  <a:cubicBezTo>
                    <a:pt x="0" y="700635"/>
                    <a:pt x="67" y="704238"/>
                    <a:pt x="100" y="707907"/>
                  </a:cubicBezTo>
                  <a:lnTo>
                    <a:pt x="1393762" y="707907"/>
                  </a:lnTo>
                  <a:cubicBezTo>
                    <a:pt x="1393829" y="704304"/>
                    <a:pt x="1393895" y="700635"/>
                    <a:pt x="1393895" y="696966"/>
                  </a:cubicBezTo>
                  <a:cubicBezTo>
                    <a:pt x="1393895" y="312023"/>
                    <a:pt x="1081839" y="0"/>
                    <a:pt x="69693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70" name="Google Shape;70;p14"/>
            <p:cNvSpPr/>
            <p:nvPr/>
          </p:nvSpPr>
          <p:spPr>
            <a:xfrm>
              <a:off x="7424884" y="4559671"/>
              <a:ext cx="230586" cy="643041"/>
            </a:xfrm>
            <a:custGeom>
              <a:avLst/>
              <a:gdLst/>
              <a:ahLst/>
              <a:cxnLst/>
              <a:rect l="l" t="t" r="r" b="b"/>
              <a:pathLst>
                <a:path w="259085" h="722518" fill="none" extrusionOk="0">
                  <a:moveTo>
                    <a:pt x="0" y="51070"/>
                  </a:moveTo>
                  <a:lnTo>
                    <a:pt x="259085" y="722517"/>
                  </a:lnTo>
                  <a:lnTo>
                    <a:pt x="259085" y="0"/>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71" name="Google Shape;71;p14"/>
            <p:cNvSpPr/>
            <p:nvPr/>
          </p:nvSpPr>
          <p:spPr>
            <a:xfrm>
              <a:off x="7074151" y="4748041"/>
              <a:ext cx="572264" cy="441134"/>
            </a:xfrm>
            <a:custGeom>
              <a:avLst/>
              <a:gdLst/>
              <a:ahLst/>
              <a:cxnLst/>
              <a:rect l="l" t="t" r="r" b="b"/>
              <a:pathLst>
                <a:path w="642993" h="495656" fill="none" extrusionOk="0">
                  <a:moveTo>
                    <a:pt x="1" y="233534"/>
                  </a:moveTo>
                  <a:lnTo>
                    <a:pt x="642993" y="495655"/>
                  </a:lnTo>
                  <a:lnTo>
                    <a:pt x="167821" y="1"/>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72" name="Google Shape;72;p14"/>
            <p:cNvSpPr/>
            <p:nvPr/>
          </p:nvSpPr>
          <p:spPr>
            <a:xfrm>
              <a:off x="7658705" y="4598621"/>
              <a:ext cx="230617" cy="597589"/>
            </a:xfrm>
            <a:custGeom>
              <a:avLst/>
              <a:gdLst/>
              <a:ahLst/>
              <a:cxnLst/>
              <a:rect l="l" t="t" r="r" b="b"/>
              <a:pathLst>
                <a:path w="259120" h="671448" fill="none" extrusionOk="0">
                  <a:moveTo>
                    <a:pt x="259119" y="1"/>
                  </a:moveTo>
                  <a:lnTo>
                    <a:pt x="1" y="671448"/>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73" name="Google Shape;73;p14"/>
            <p:cNvSpPr/>
            <p:nvPr/>
          </p:nvSpPr>
          <p:spPr>
            <a:xfrm>
              <a:off x="7658705" y="4741539"/>
              <a:ext cx="581378" cy="454671"/>
            </a:xfrm>
            <a:custGeom>
              <a:avLst/>
              <a:gdLst/>
              <a:ahLst/>
              <a:cxnLst/>
              <a:rect l="l" t="t" r="r" b="b"/>
              <a:pathLst>
                <a:path w="653234" h="510866" fill="none" extrusionOk="0">
                  <a:moveTo>
                    <a:pt x="653234" y="233534"/>
                  </a:moveTo>
                  <a:lnTo>
                    <a:pt x="1" y="510866"/>
                  </a:lnTo>
                  <a:lnTo>
                    <a:pt x="485348" y="0"/>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sp>
        <p:nvSpPr>
          <p:cNvPr id="74" name="Google Shape;74;p14"/>
          <p:cNvSpPr/>
          <p:nvPr/>
        </p:nvSpPr>
        <p:spPr>
          <a:xfrm flipH="1">
            <a:off x="8667750" y="4821237"/>
            <a:ext cx="576262" cy="577850"/>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75" name="Google Shape;75;p14"/>
          <p:cNvSpPr/>
          <p:nvPr/>
        </p:nvSpPr>
        <p:spPr>
          <a:xfrm flipH="1">
            <a:off x="-47625" y="-714375"/>
            <a:ext cx="1522412" cy="1522412"/>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76" name="Google Shape;76;p14"/>
          <p:cNvSpPr/>
          <p:nvPr/>
        </p:nvSpPr>
        <p:spPr>
          <a:xfrm flipH="1">
            <a:off x="339725" y="638175"/>
            <a:ext cx="250825" cy="250825"/>
          </a:xfrm>
          <a:custGeom>
            <a:avLst/>
            <a:gdLst/>
            <a:ahLst/>
            <a:cxnLst/>
            <a:rect l="l" t="t" r="r" b="b"/>
            <a:pathLst>
              <a:path w="146105" h="146105" fill="none" extrusionOk="0">
                <a:moveTo>
                  <a:pt x="146105" y="73053"/>
                </a:moveTo>
                <a:cubicBezTo>
                  <a:pt x="146105" y="113415"/>
                  <a:pt x="113415" y="146105"/>
                  <a:pt x="73053" y="146105"/>
                </a:cubicBezTo>
                <a:cubicBezTo>
                  <a:pt x="32690" y="146105"/>
                  <a:pt x="0" y="113415"/>
                  <a:pt x="0" y="73053"/>
                </a:cubicBezTo>
                <a:cubicBezTo>
                  <a:pt x="0" y="32690"/>
                  <a:pt x="32690" y="0"/>
                  <a:pt x="73053" y="0"/>
                </a:cubicBezTo>
                <a:cubicBezTo>
                  <a:pt x="113415" y="0"/>
                  <a:pt x="146105" y="32690"/>
                  <a:pt x="146105" y="7305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77" name="Google Shape;77;p14"/>
          <p:cNvSpPr/>
          <p:nvPr/>
        </p:nvSpPr>
        <p:spPr>
          <a:xfrm flipH="1">
            <a:off x="182562" y="407987"/>
            <a:ext cx="157162" cy="157162"/>
          </a:xfrm>
          <a:custGeom>
            <a:avLst/>
            <a:gdLst/>
            <a:ahLst/>
            <a:cxnLst/>
            <a:rect l="l" t="t" r="r" b="b"/>
            <a:pathLst>
              <a:path w="91332" h="91300" fill="none" extrusionOk="0">
                <a:moveTo>
                  <a:pt x="91332" y="45633"/>
                </a:moveTo>
                <a:cubicBezTo>
                  <a:pt x="91332" y="70885"/>
                  <a:pt x="70884" y="91299"/>
                  <a:pt x="45666" y="91299"/>
                </a:cubicBezTo>
                <a:cubicBezTo>
                  <a:pt x="20448" y="91299"/>
                  <a:pt x="0" y="70885"/>
                  <a:pt x="0" y="45633"/>
                </a:cubicBezTo>
                <a:cubicBezTo>
                  <a:pt x="0" y="20415"/>
                  <a:pt x="20448" y="1"/>
                  <a:pt x="45666" y="1"/>
                </a:cubicBezTo>
                <a:cubicBezTo>
                  <a:pt x="70884" y="1"/>
                  <a:pt x="91332" y="20415"/>
                  <a:pt x="91332" y="4563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78" name="Google Shape;78;p14"/>
          <p:cNvSpPr/>
          <p:nvPr/>
        </p:nvSpPr>
        <p:spPr>
          <a:xfrm>
            <a:off x="8734425" y="4818062"/>
            <a:ext cx="93662" cy="93662"/>
          </a:xfrm>
          <a:custGeom>
            <a:avLst/>
            <a:gdLst/>
            <a:ahLst/>
            <a:cxnLst/>
            <a:rect l="l" t="t" r="r" b="b"/>
            <a:pathLst>
              <a:path w="106576" h="106577" extrusionOk="0">
                <a:moveTo>
                  <a:pt x="53305" y="0"/>
                </a:moveTo>
                <a:cubicBezTo>
                  <a:pt x="23850" y="0"/>
                  <a:pt x="0" y="23851"/>
                  <a:pt x="0" y="53305"/>
                </a:cubicBezTo>
                <a:cubicBezTo>
                  <a:pt x="0" y="82726"/>
                  <a:pt x="23850" y="106577"/>
                  <a:pt x="53305" y="106577"/>
                </a:cubicBezTo>
                <a:cubicBezTo>
                  <a:pt x="82726" y="106577"/>
                  <a:pt x="106576" y="82726"/>
                  <a:pt x="106576" y="53305"/>
                </a:cubicBezTo>
                <a:cubicBezTo>
                  <a:pt x="106576" y="23851"/>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79" name="Google Shape;79;p14"/>
          <p:cNvSpPr/>
          <p:nvPr/>
        </p:nvSpPr>
        <p:spPr>
          <a:xfrm>
            <a:off x="8734425" y="4565650"/>
            <a:ext cx="93662" cy="93662"/>
          </a:xfrm>
          <a:custGeom>
            <a:avLst/>
            <a:gdLst/>
            <a:ahLst/>
            <a:cxnLst/>
            <a:rect l="l" t="t" r="r" b="b"/>
            <a:pathLst>
              <a:path w="106576" h="106577" extrusionOk="0">
                <a:moveTo>
                  <a:pt x="53305" y="1"/>
                </a:moveTo>
                <a:cubicBezTo>
                  <a:pt x="23850" y="1"/>
                  <a:pt x="0" y="23851"/>
                  <a:pt x="0" y="53272"/>
                </a:cubicBezTo>
                <a:cubicBezTo>
                  <a:pt x="0" y="82727"/>
                  <a:pt x="23850" y="106577"/>
                  <a:pt x="53305" y="106577"/>
                </a:cubicBezTo>
                <a:cubicBezTo>
                  <a:pt x="82726" y="106577"/>
                  <a:pt x="106576" y="82727"/>
                  <a:pt x="106576" y="53272"/>
                </a:cubicBezTo>
                <a:cubicBezTo>
                  <a:pt x="106576" y="23851"/>
                  <a:pt x="82726" y="1"/>
                  <a:pt x="5330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80" name="Google Shape;80;p14"/>
          <p:cNvSpPr/>
          <p:nvPr/>
        </p:nvSpPr>
        <p:spPr>
          <a:xfrm>
            <a:off x="8734425" y="4287837"/>
            <a:ext cx="93662" cy="95250"/>
          </a:xfrm>
          <a:custGeom>
            <a:avLst/>
            <a:gdLst/>
            <a:ahLst/>
            <a:cxnLst/>
            <a:rect l="l" t="t" r="r" b="b"/>
            <a:pathLst>
              <a:path w="106576" h="106577" extrusionOk="0">
                <a:moveTo>
                  <a:pt x="53305" y="0"/>
                </a:moveTo>
                <a:cubicBezTo>
                  <a:pt x="23850" y="0"/>
                  <a:pt x="0" y="23850"/>
                  <a:pt x="0" y="53305"/>
                </a:cubicBezTo>
                <a:cubicBezTo>
                  <a:pt x="0" y="82726"/>
                  <a:pt x="23850" y="106576"/>
                  <a:pt x="53305" y="106576"/>
                </a:cubicBezTo>
                <a:cubicBezTo>
                  <a:pt x="82726" y="106576"/>
                  <a:pt x="106576" y="82726"/>
                  <a:pt x="106576" y="53305"/>
                </a:cubicBezTo>
                <a:cubicBezTo>
                  <a:pt x="106576" y="23850"/>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81" name="Google Shape;81;p14"/>
          <p:cNvSpPr txBox="1">
            <a:spLocks noGrp="1"/>
          </p:cNvSpPr>
          <p:nvPr>
            <p:ph type="title"/>
          </p:nvPr>
        </p:nvSpPr>
        <p:spPr>
          <a:xfrm>
            <a:off x="311150" y="444500"/>
            <a:ext cx="8521700" cy="573087"/>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2" name="Google Shape;82;p14"/>
          <p:cNvSpPr txBox="1">
            <a:spLocks noGrp="1"/>
          </p:cNvSpPr>
          <p:nvPr>
            <p:ph type="body" idx="1"/>
          </p:nvPr>
        </p:nvSpPr>
        <p:spPr>
          <a:xfrm>
            <a:off x="311150" y="1152525"/>
            <a:ext cx="8521700" cy="34163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3"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5"/>
        <p:cNvGrpSpPr/>
        <p:nvPr/>
      </p:nvGrpSpPr>
      <p:grpSpPr>
        <a:xfrm>
          <a:off x="0" y="0"/>
          <a:ext cx="0" cy="0"/>
          <a:chOff x="0" y="0"/>
          <a:chExt cx="0" cy="0"/>
        </a:xfrm>
      </p:grpSpPr>
      <p:sp>
        <p:nvSpPr>
          <p:cNvPr id="86" name="Google Shape;86;p16"/>
          <p:cNvSpPr/>
          <p:nvPr/>
        </p:nvSpPr>
        <p:spPr>
          <a:xfrm flipH="1">
            <a:off x="8667750" y="4821237"/>
            <a:ext cx="576262" cy="577850"/>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87" name="Google Shape;87;p16"/>
          <p:cNvSpPr/>
          <p:nvPr/>
        </p:nvSpPr>
        <p:spPr>
          <a:xfrm flipH="1">
            <a:off x="-47625" y="-714375"/>
            <a:ext cx="1522412" cy="1522412"/>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88" name="Google Shape;88;p16"/>
          <p:cNvSpPr/>
          <p:nvPr/>
        </p:nvSpPr>
        <p:spPr>
          <a:xfrm flipH="1">
            <a:off x="339725" y="638175"/>
            <a:ext cx="250825" cy="250825"/>
          </a:xfrm>
          <a:custGeom>
            <a:avLst/>
            <a:gdLst/>
            <a:ahLst/>
            <a:cxnLst/>
            <a:rect l="l" t="t" r="r" b="b"/>
            <a:pathLst>
              <a:path w="146105" h="146105" fill="none" extrusionOk="0">
                <a:moveTo>
                  <a:pt x="146105" y="73053"/>
                </a:moveTo>
                <a:cubicBezTo>
                  <a:pt x="146105" y="113415"/>
                  <a:pt x="113415" y="146105"/>
                  <a:pt x="73053" y="146105"/>
                </a:cubicBezTo>
                <a:cubicBezTo>
                  <a:pt x="32690" y="146105"/>
                  <a:pt x="0" y="113415"/>
                  <a:pt x="0" y="73053"/>
                </a:cubicBezTo>
                <a:cubicBezTo>
                  <a:pt x="0" y="32690"/>
                  <a:pt x="32690" y="0"/>
                  <a:pt x="73053" y="0"/>
                </a:cubicBezTo>
                <a:cubicBezTo>
                  <a:pt x="113415" y="0"/>
                  <a:pt x="146105" y="32690"/>
                  <a:pt x="146105" y="7305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89" name="Google Shape;89;p16"/>
          <p:cNvSpPr/>
          <p:nvPr/>
        </p:nvSpPr>
        <p:spPr>
          <a:xfrm flipH="1">
            <a:off x="182562" y="407987"/>
            <a:ext cx="157162" cy="157162"/>
          </a:xfrm>
          <a:custGeom>
            <a:avLst/>
            <a:gdLst/>
            <a:ahLst/>
            <a:cxnLst/>
            <a:rect l="l" t="t" r="r" b="b"/>
            <a:pathLst>
              <a:path w="91332" h="91300" fill="none" extrusionOk="0">
                <a:moveTo>
                  <a:pt x="91332" y="45633"/>
                </a:moveTo>
                <a:cubicBezTo>
                  <a:pt x="91332" y="70885"/>
                  <a:pt x="70884" y="91299"/>
                  <a:pt x="45666" y="91299"/>
                </a:cubicBezTo>
                <a:cubicBezTo>
                  <a:pt x="20448" y="91299"/>
                  <a:pt x="0" y="70885"/>
                  <a:pt x="0" y="45633"/>
                </a:cubicBezTo>
                <a:cubicBezTo>
                  <a:pt x="0" y="20415"/>
                  <a:pt x="20448" y="1"/>
                  <a:pt x="45666" y="1"/>
                </a:cubicBezTo>
                <a:cubicBezTo>
                  <a:pt x="70884" y="1"/>
                  <a:pt x="91332" y="20415"/>
                  <a:pt x="91332" y="4563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90" name="Google Shape;90;p16"/>
          <p:cNvSpPr/>
          <p:nvPr/>
        </p:nvSpPr>
        <p:spPr>
          <a:xfrm>
            <a:off x="8734425" y="4818062"/>
            <a:ext cx="93662" cy="93662"/>
          </a:xfrm>
          <a:custGeom>
            <a:avLst/>
            <a:gdLst/>
            <a:ahLst/>
            <a:cxnLst/>
            <a:rect l="l" t="t" r="r" b="b"/>
            <a:pathLst>
              <a:path w="106576" h="106577" extrusionOk="0">
                <a:moveTo>
                  <a:pt x="53305" y="0"/>
                </a:moveTo>
                <a:cubicBezTo>
                  <a:pt x="23850" y="0"/>
                  <a:pt x="0" y="23851"/>
                  <a:pt x="0" y="53305"/>
                </a:cubicBezTo>
                <a:cubicBezTo>
                  <a:pt x="0" y="82726"/>
                  <a:pt x="23850" y="106577"/>
                  <a:pt x="53305" y="106577"/>
                </a:cubicBezTo>
                <a:cubicBezTo>
                  <a:pt x="82726" y="106577"/>
                  <a:pt x="106576" y="82726"/>
                  <a:pt x="106576" y="53305"/>
                </a:cubicBezTo>
                <a:cubicBezTo>
                  <a:pt x="106576" y="23851"/>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91" name="Google Shape;91;p16"/>
          <p:cNvSpPr/>
          <p:nvPr/>
        </p:nvSpPr>
        <p:spPr>
          <a:xfrm>
            <a:off x="8734425" y="4565650"/>
            <a:ext cx="93662" cy="93662"/>
          </a:xfrm>
          <a:custGeom>
            <a:avLst/>
            <a:gdLst/>
            <a:ahLst/>
            <a:cxnLst/>
            <a:rect l="l" t="t" r="r" b="b"/>
            <a:pathLst>
              <a:path w="106576" h="106577" extrusionOk="0">
                <a:moveTo>
                  <a:pt x="53305" y="1"/>
                </a:moveTo>
                <a:cubicBezTo>
                  <a:pt x="23850" y="1"/>
                  <a:pt x="0" y="23851"/>
                  <a:pt x="0" y="53272"/>
                </a:cubicBezTo>
                <a:cubicBezTo>
                  <a:pt x="0" y="82727"/>
                  <a:pt x="23850" y="106577"/>
                  <a:pt x="53305" y="106577"/>
                </a:cubicBezTo>
                <a:cubicBezTo>
                  <a:pt x="82726" y="106577"/>
                  <a:pt x="106576" y="82727"/>
                  <a:pt x="106576" y="53272"/>
                </a:cubicBezTo>
                <a:cubicBezTo>
                  <a:pt x="106576" y="23851"/>
                  <a:pt x="82726" y="1"/>
                  <a:pt x="5330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92" name="Google Shape;92;p16"/>
          <p:cNvSpPr/>
          <p:nvPr/>
        </p:nvSpPr>
        <p:spPr>
          <a:xfrm>
            <a:off x="8734425" y="4287837"/>
            <a:ext cx="93662" cy="95250"/>
          </a:xfrm>
          <a:custGeom>
            <a:avLst/>
            <a:gdLst/>
            <a:ahLst/>
            <a:cxnLst/>
            <a:rect l="l" t="t" r="r" b="b"/>
            <a:pathLst>
              <a:path w="106576" h="106577" extrusionOk="0">
                <a:moveTo>
                  <a:pt x="53305" y="0"/>
                </a:moveTo>
                <a:cubicBezTo>
                  <a:pt x="23850" y="0"/>
                  <a:pt x="0" y="23850"/>
                  <a:pt x="0" y="53305"/>
                </a:cubicBezTo>
                <a:cubicBezTo>
                  <a:pt x="0" y="82726"/>
                  <a:pt x="23850" y="106576"/>
                  <a:pt x="53305" y="106576"/>
                </a:cubicBezTo>
                <a:cubicBezTo>
                  <a:pt x="82726" y="106576"/>
                  <a:pt x="106576" y="82726"/>
                  <a:pt x="106576" y="53305"/>
                </a:cubicBezTo>
                <a:cubicBezTo>
                  <a:pt x="106576" y="23850"/>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93" name="Google Shape;93;p16"/>
          <p:cNvSpPr/>
          <p:nvPr/>
        </p:nvSpPr>
        <p:spPr>
          <a:xfrm>
            <a:off x="176212" y="4386262"/>
            <a:ext cx="347662" cy="347662"/>
          </a:xfrm>
          <a:custGeom>
            <a:avLst/>
            <a:gdLst/>
            <a:ahLst/>
            <a:cxnLst/>
            <a:rect l="l" t="t" r="r" b="b"/>
            <a:pathLst>
              <a:path w="644094" h="644128" extrusionOk="0">
                <a:moveTo>
                  <a:pt x="322030" y="0"/>
                </a:moveTo>
                <a:lnTo>
                  <a:pt x="208182" y="208216"/>
                </a:lnTo>
                <a:lnTo>
                  <a:pt x="0" y="322064"/>
                </a:lnTo>
                <a:lnTo>
                  <a:pt x="208182" y="435946"/>
                </a:lnTo>
                <a:lnTo>
                  <a:pt x="322030" y="644128"/>
                </a:lnTo>
                <a:lnTo>
                  <a:pt x="435911" y="435946"/>
                </a:lnTo>
                <a:lnTo>
                  <a:pt x="644093" y="322064"/>
                </a:lnTo>
                <a:lnTo>
                  <a:pt x="435911" y="208216"/>
                </a:lnTo>
                <a:lnTo>
                  <a:pt x="322030" y="0"/>
                </a:lnTo>
                <a:close/>
              </a:path>
            </a:pathLst>
          </a:custGeom>
          <a:solidFill>
            <a:srgbClr val="FF9E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94" name="Google Shape;94;p16"/>
          <p:cNvSpPr/>
          <p:nvPr/>
        </p:nvSpPr>
        <p:spPr>
          <a:xfrm>
            <a:off x="8553450" y="638175"/>
            <a:ext cx="250825" cy="250825"/>
          </a:xfrm>
          <a:custGeom>
            <a:avLst/>
            <a:gdLst/>
            <a:ahLst/>
            <a:cxnLst/>
            <a:rect l="l" t="t" r="r" b="b"/>
            <a:pathLst>
              <a:path w="146105" h="146105" fill="none" extrusionOk="0">
                <a:moveTo>
                  <a:pt x="146105" y="73053"/>
                </a:moveTo>
                <a:cubicBezTo>
                  <a:pt x="146105" y="113415"/>
                  <a:pt x="113415" y="146105"/>
                  <a:pt x="73053" y="146105"/>
                </a:cubicBezTo>
                <a:cubicBezTo>
                  <a:pt x="32690" y="146105"/>
                  <a:pt x="0" y="113415"/>
                  <a:pt x="0" y="73053"/>
                </a:cubicBezTo>
                <a:cubicBezTo>
                  <a:pt x="0" y="32690"/>
                  <a:pt x="32690" y="0"/>
                  <a:pt x="73053" y="0"/>
                </a:cubicBezTo>
                <a:cubicBezTo>
                  <a:pt x="113415" y="0"/>
                  <a:pt x="146105" y="32690"/>
                  <a:pt x="146105" y="7305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95" name="Google Shape;95;p16"/>
          <p:cNvSpPr/>
          <p:nvPr/>
        </p:nvSpPr>
        <p:spPr>
          <a:xfrm>
            <a:off x="8804275" y="407987"/>
            <a:ext cx="157162" cy="157162"/>
          </a:xfrm>
          <a:custGeom>
            <a:avLst/>
            <a:gdLst/>
            <a:ahLst/>
            <a:cxnLst/>
            <a:rect l="l" t="t" r="r" b="b"/>
            <a:pathLst>
              <a:path w="91332" h="91300" fill="none" extrusionOk="0">
                <a:moveTo>
                  <a:pt x="91332" y="45633"/>
                </a:moveTo>
                <a:cubicBezTo>
                  <a:pt x="91332" y="70885"/>
                  <a:pt x="70884" y="91299"/>
                  <a:pt x="45666" y="91299"/>
                </a:cubicBezTo>
                <a:cubicBezTo>
                  <a:pt x="20448" y="91299"/>
                  <a:pt x="0" y="70885"/>
                  <a:pt x="0" y="45633"/>
                </a:cubicBezTo>
                <a:cubicBezTo>
                  <a:pt x="0" y="20415"/>
                  <a:pt x="20448" y="1"/>
                  <a:pt x="45666" y="1"/>
                </a:cubicBezTo>
                <a:cubicBezTo>
                  <a:pt x="70884" y="1"/>
                  <a:pt x="91332" y="20415"/>
                  <a:pt x="91332" y="4563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cxnSp>
        <p:nvCxnSpPr>
          <p:cNvPr id="96" name="Google Shape;96;p16"/>
          <p:cNvCxnSpPr/>
          <p:nvPr/>
        </p:nvCxnSpPr>
        <p:spPr>
          <a:xfrm>
            <a:off x="717550" y="4862512"/>
            <a:ext cx="7720012" cy="0"/>
          </a:xfrm>
          <a:prstGeom prst="straightConnector1">
            <a:avLst/>
          </a:prstGeom>
          <a:noFill/>
          <a:ln w="19050" cap="flat" cmpd="sng">
            <a:solidFill>
              <a:schemeClr val="dk1"/>
            </a:solidFill>
            <a:prstDash val="solid"/>
            <a:miter lim="800000"/>
            <a:headEnd type="none" w="med" len="med"/>
            <a:tailEnd type="none" w="med" len="med"/>
          </a:ln>
        </p:spPr>
      </p:cxnSp>
      <p:sp>
        <p:nvSpPr>
          <p:cNvPr id="97" name="Google Shape;97;p16"/>
          <p:cNvSpPr txBox="1">
            <a:spLocks noGrp="1"/>
          </p:cNvSpPr>
          <p:nvPr>
            <p:ph type="title"/>
          </p:nvPr>
        </p:nvSpPr>
        <p:spPr>
          <a:xfrm>
            <a:off x="311150" y="444500"/>
            <a:ext cx="8521700" cy="573087"/>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98" name="Google Shape;98;p16"/>
          <p:cNvSpPr txBox="1">
            <a:spLocks noGrp="1"/>
          </p:cNvSpPr>
          <p:nvPr>
            <p:ph type="body" idx="1"/>
          </p:nvPr>
        </p:nvSpPr>
        <p:spPr>
          <a:xfrm>
            <a:off x="311150" y="1152525"/>
            <a:ext cx="8521700" cy="34163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5"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5"/>
        <p:cNvGrpSpPr/>
        <p:nvPr/>
      </p:nvGrpSpPr>
      <p:grpSpPr>
        <a:xfrm>
          <a:off x="0" y="0"/>
          <a:ext cx="0" cy="0"/>
          <a:chOff x="0" y="0"/>
          <a:chExt cx="0" cy="0"/>
        </a:xfrm>
      </p:grpSpPr>
      <p:cxnSp>
        <p:nvCxnSpPr>
          <p:cNvPr id="106" name="Google Shape;106;p18"/>
          <p:cNvCxnSpPr/>
          <p:nvPr/>
        </p:nvCxnSpPr>
        <p:spPr>
          <a:xfrm>
            <a:off x="717550" y="4862512"/>
            <a:ext cx="7720012" cy="0"/>
          </a:xfrm>
          <a:prstGeom prst="straightConnector1">
            <a:avLst/>
          </a:prstGeom>
          <a:noFill/>
          <a:ln w="19050" cap="flat" cmpd="sng">
            <a:solidFill>
              <a:schemeClr val="dk1"/>
            </a:solidFill>
            <a:prstDash val="solid"/>
            <a:miter lim="800000"/>
            <a:headEnd type="none" w="med" len="med"/>
            <a:tailEnd type="none" w="med" len="med"/>
          </a:ln>
        </p:spPr>
      </p:cxnSp>
      <p:grpSp>
        <p:nvGrpSpPr>
          <p:cNvPr id="107" name="Google Shape;107;p18"/>
          <p:cNvGrpSpPr/>
          <p:nvPr/>
        </p:nvGrpSpPr>
        <p:grpSpPr>
          <a:xfrm flipH="1">
            <a:off x="8745537" y="228600"/>
            <a:ext cx="93662" cy="622300"/>
            <a:chOff x="314414" y="227844"/>
            <a:chExt cx="94053" cy="623315"/>
          </a:xfrm>
        </p:grpSpPr>
        <p:sp>
          <p:nvSpPr>
            <p:cNvPr id="108" name="Google Shape;108;p18"/>
            <p:cNvSpPr/>
            <p:nvPr/>
          </p:nvSpPr>
          <p:spPr>
            <a:xfrm>
              <a:off x="314414" y="757105"/>
              <a:ext cx="94053" cy="94054"/>
            </a:xfrm>
            <a:custGeom>
              <a:avLst/>
              <a:gdLst/>
              <a:ahLst/>
              <a:cxnLst/>
              <a:rect l="l" t="t" r="r" b="b"/>
              <a:pathLst>
                <a:path w="106576" h="106577" extrusionOk="0">
                  <a:moveTo>
                    <a:pt x="53305" y="0"/>
                  </a:moveTo>
                  <a:cubicBezTo>
                    <a:pt x="23850" y="0"/>
                    <a:pt x="0" y="23851"/>
                    <a:pt x="0" y="53305"/>
                  </a:cubicBezTo>
                  <a:cubicBezTo>
                    <a:pt x="0" y="82726"/>
                    <a:pt x="23850" y="106577"/>
                    <a:pt x="53305" y="106577"/>
                  </a:cubicBezTo>
                  <a:cubicBezTo>
                    <a:pt x="82726" y="106577"/>
                    <a:pt x="106576" y="82726"/>
                    <a:pt x="106576" y="53305"/>
                  </a:cubicBezTo>
                  <a:cubicBezTo>
                    <a:pt x="106576" y="23851"/>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09" name="Google Shape;109;p18"/>
            <p:cNvSpPr/>
            <p:nvPr/>
          </p:nvSpPr>
          <p:spPr>
            <a:xfrm>
              <a:off x="314414" y="504794"/>
              <a:ext cx="94053" cy="94054"/>
            </a:xfrm>
            <a:custGeom>
              <a:avLst/>
              <a:gdLst/>
              <a:ahLst/>
              <a:cxnLst/>
              <a:rect l="l" t="t" r="r" b="b"/>
              <a:pathLst>
                <a:path w="106576" h="106577" extrusionOk="0">
                  <a:moveTo>
                    <a:pt x="53305" y="1"/>
                  </a:moveTo>
                  <a:cubicBezTo>
                    <a:pt x="23850" y="1"/>
                    <a:pt x="0" y="23851"/>
                    <a:pt x="0" y="53272"/>
                  </a:cubicBezTo>
                  <a:cubicBezTo>
                    <a:pt x="0" y="82727"/>
                    <a:pt x="23850" y="106577"/>
                    <a:pt x="53305" y="106577"/>
                  </a:cubicBezTo>
                  <a:cubicBezTo>
                    <a:pt x="82726" y="106577"/>
                    <a:pt x="106576" y="82727"/>
                    <a:pt x="106576" y="53272"/>
                  </a:cubicBezTo>
                  <a:cubicBezTo>
                    <a:pt x="106576" y="23851"/>
                    <a:pt x="82726" y="1"/>
                    <a:pt x="5330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10" name="Google Shape;110;p18"/>
            <p:cNvSpPr/>
            <p:nvPr/>
          </p:nvSpPr>
          <p:spPr>
            <a:xfrm>
              <a:off x="314414" y="227844"/>
              <a:ext cx="94053" cy="94054"/>
            </a:xfrm>
            <a:custGeom>
              <a:avLst/>
              <a:gdLst/>
              <a:ahLst/>
              <a:cxnLst/>
              <a:rect l="l" t="t" r="r" b="b"/>
              <a:pathLst>
                <a:path w="106576" h="106577" extrusionOk="0">
                  <a:moveTo>
                    <a:pt x="53305" y="0"/>
                  </a:moveTo>
                  <a:cubicBezTo>
                    <a:pt x="23850" y="0"/>
                    <a:pt x="0" y="23850"/>
                    <a:pt x="0" y="53305"/>
                  </a:cubicBezTo>
                  <a:cubicBezTo>
                    <a:pt x="0" y="82726"/>
                    <a:pt x="23850" y="106576"/>
                    <a:pt x="53305" y="106576"/>
                  </a:cubicBezTo>
                  <a:cubicBezTo>
                    <a:pt x="82726" y="106576"/>
                    <a:pt x="106576" y="82726"/>
                    <a:pt x="106576" y="53305"/>
                  </a:cubicBezTo>
                  <a:cubicBezTo>
                    <a:pt x="106576" y="23850"/>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sp>
        <p:nvSpPr>
          <p:cNvPr id="111" name="Google Shape;111;p18"/>
          <p:cNvSpPr/>
          <p:nvPr/>
        </p:nvSpPr>
        <p:spPr>
          <a:xfrm flipH="1">
            <a:off x="398462" y="4319587"/>
            <a:ext cx="166687" cy="166687"/>
          </a:xfrm>
          <a:custGeom>
            <a:avLst/>
            <a:gdLst/>
            <a:ahLst/>
            <a:cxnLst/>
            <a:rect l="l" t="t" r="r" b="b"/>
            <a:pathLst>
              <a:path w="146105" h="146105" fill="none" extrusionOk="0">
                <a:moveTo>
                  <a:pt x="146105" y="73053"/>
                </a:moveTo>
                <a:cubicBezTo>
                  <a:pt x="146105" y="113415"/>
                  <a:pt x="113415" y="146105"/>
                  <a:pt x="73053" y="146105"/>
                </a:cubicBezTo>
                <a:cubicBezTo>
                  <a:pt x="32690" y="146105"/>
                  <a:pt x="0" y="113415"/>
                  <a:pt x="0" y="73053"/>
                </a:cubicBezTo>
                <a:cubicBezTo>
                  <a:pt x="0" y="32690"/>
                  <a:pt x="32690" y="0"/>
                  <a:pt x="73053" y="0"/>
                </a:cubicBezTo>
                <a:cubicBezTo>
                  <a:pt x="113415" y="0"/>
                  <a:pt x="146105" y="32690"/>
                  <a:pt x="146105" y="7305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12" name="Google Shape;112;p18"/>
          <p:cNvSpPr/>
          <p:nvPr/>
        </p:nvSpPr>
        <p:spPr>
          <a:xfrm flipH="1">
            <a:off x="231775" y="4108450"/>
            <a:ext cx="104775" cy="104775"/>
          </a:xfrm>
          <a:custGeom>
            <a:avLst/>
            <a:gdLst/>
            <a:ahLst/>
            <a:cxnLst/>
            <a:rect l="l" t="t" r="r" b="b"/>
            <a:pathLst>
              <a:path w="91332" h="91300" fill="none" extrusionOk="0">
                <a:moveTo>
                  <a:pt x="91332" y="45633"/>
                </a:moveTo>
                <a:cubicBezTo>
                  <a:pt x="91332" y="70885"/>
                  <a:pt x="70884" y="91299"/>
                  <a:pt x="45666" y="91299"/>
                </a:cubicBezTo>
                <a:cubicBezTo>
                  <a:pt x="20448" y="91299"/>
                  <a:pt x="0" y="70885"/>
                  <a:pt x="0" y="45633"/>
                </a:cubicBezTo>
                <a:cubicBezTo>
                  <a:pt x="0" y="20415"/>
                  <a:pt x="20448" y="1"/>
                  <a:pt x="45666" y="1"/>
                </a:cubicBezTo>
                <a:cubicBezTo>
                  <a:pt x="70884" y="1"/>
                  <a:pt x="91332" y="20415"/>
                  <a:pt x="91332" y="4563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13" name="Google Shape;113;p18"/>
          <p:cNvSpPr/>
          <p:nvPr/>
        </p:nvSpPr>
        <p:spPr>
          <a:xfrm>
            <a:off x="-47625" y="-671512"/>
            <a:ext cx="1522412" cy="1522412"/>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14" name="Google Shape;114;p18"/>
          <p:cNvSpPr/>
          <p:nvPr/>
        </p:nvSpPr>
        <p:spPr>
          <a:xfrm flipH="1">
            <a:off x="982662" y="554037"/>
            <a:ext cx="334962" cy="334962"/>
          </a:xfrm>
          <a:custGeom>
            <a:avLst/>
            <a:gdLst/>
            <a:ahLst/>
            <a:cxnLst/>
            <a:rect l="l" t="t" r="r" b="b"/>
            <a:pathLst>
              <a:path w="91299" h="91300" fill="none" extrusionOk="0">
                <a:moveTo>
                  <a:pt x="91299" y="45666"/>
                </a:moveTo>
                <a:cubicBezTo>
                  <a:pt x="91299" y="70885"/>
                  <a:pt x="70884" y="91299"/>
                  <a:pt x="45666" y="91299"/>
                </a:cubicBezTo>
                <a:cubicBezTo>
                  <a:pt x="20415" y="91299"/>
                  <a:pt x="0" y="70885"/>
                  <a:pt x="0" y="45666"/>
                </a:cubicBezTo>
                <a:cubicBezTo>
                  <a:pt x="0" y="20415"/>
                  <a:pt x="20415" y="0"/>
                  <a:pt x="45666" y="0"/>
                </a:cubicBezTo>
                <a:cubicBezTo>
                  <a:pt x="70884" y="0"/>
                  <a:pt x="91299" y="20482"/>
                  <a:pt x="91299" y="45666"/>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15" name="Google Shape;115;p18"/>
          <p:cNvSpPr/>
          <p:nvPr/>
        </p:nvSpPr>
        <p:spPr>
          <a:xfrm flipH="1">
            <a:off x="831850" y="993775"/>
            <a:ext cx="87312" cy="88900"/>
          </a:xfrm>
          <a:custGeom>
            <a:avLst/>
            <a:gdLst/>
            <a:ahLst/>
            <a:cxnLst/>
            <a:rect l="l" t="t" r="r" b="b"/>
            <a:pathLst>
              <a:path w="73054" h="73053" fill="none" extrusionOk="0">
                <a:moveTo>
                  <a:pt x="73053" y="36527"/>
                </a:moveTo>
                <a:cubicBezTo>
                  <a:pt x="73053" y="56708"/>
                  <a:pt x="56708" y="73053"/>
                  <a:pt x="36527" y="73053"/>
                </a:cubicBezTo>
                <a:cubicBezTo>
                  <a:pt x="16346" y="73053"/>
                  <a:pt x="1" y="56708"/>
                  <a:pt x="1" y="36527"/>
                </a:cubicBezTo>
                <a:cubicBezTo>
                  <a:pt x="1" y="16379"/>
                  <a:pt x="16346" y="1"/>
                  <a:pt x="36527" y="1"/>
                </a:cubicBezTo>
                <a:cubicBezTo>
                  <a:pt x="56708" y="1"/>
                  <a:pt x="73053" y="16379"/>
                  <a:pt x="73053" y="36527"/>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nvGrpSpPr>
          <p:cNvPr id="116" name="Google Shape;116;p18"/>
          <p:cNvGrpSpPr/>
          <p:nvPr/>
        </p:nvGrpSpPr>
        <p:grpSpPr>
          <a:xfrm flipH="1">
            <a:off x="7035799" y="4559300"/>
            <a:ext cx="2108201" cy="642937"/>
            <a:chOff x="7035201" y="4559671"/>
            <a:chExt cx="2108790" cy="643041"/>
          </a:xfrm>
        </p:grpSpPr>
        <p:grpSp>
          <p:nvGrpSpPr>
            <p:cNvPr id="117" name="Google Shape;117;p18"/>
            <p:cNvGrpSpPr/>
            <p:nvPr/>
          </p:nvGrpSpPr>
          <p:grpSpPr>
            <a:xfrm>
              <a:off x="8157462" y="4677806"/>
              <a:ext cx="986529" cy="511375"/>
              <a:chOff x="8157462" y="4677806"/>
              <a:chExt cx="986529" cy="511375"/>
            </a:xfrm>
          </p:grpSpPr>
          <p:sp>
            <p:nvSpPr>
              <p:cNvPr id="118" name="Google Shape;118;p18"/>
              <p:cNvSpPr/>
              <p:nvPr/>
            </p:nvSpPr>
            <p:spPr>
              <a:xfrm>
                <a:off x="8157462" y="4677806"/>
                <a:ext cx="986529" cy="501044"/>
              </a:xfrm>
              <a:custGeom>
                <a:avLst/>
                <a:gdLst/>
                <a:ahLst/>
                <a:cxnLst/>
                <a:rect l="l" t="t" r="r" b="b"/>
                <a:pathLst>
                  <a:path w="1108459" h="562971" extrusionOk="0">
                    <a:moveTo>
                      <a:pt x="554229" y="1"/>
                    </a:moveTo>
                    <a:cubicBezTo>
                      <a:pt x="248144" y="1"/>
                      <a:pt x="0" y="248145"/>
                      <a:pt x="0" y="554231"/>
                    </a:cubicBezTo>
                    <a:cubicBezTo>
                      <a:pt x="0" y="557166"/>
                      <a:pt x="100" y="560035"/>
                      <a:pt x="134" y="562970"/>
                    </a:cubicBezTo>
                    <a:lnTo>
                      <a:pt x="1108358" y="562970"/>
                    </a:lnTo>
                    <a:cubicBezTo>
                      <a:pt x="1108392" y="560035"/>
                      <a:pt x="1108458" y="557166"/>
                      <a:pt x="1108458" y="554231"/>
                    </a:cubicBezTo>
                    <a:cubicBezTo>
                      <a:pt x="1108458" y="248145"/>
                      <a:pt x="860348" y="1"/>
                      <a:pt x="5542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19" name="Google Shape;119;p18"/>
              <p:cNvSpPr/>
              <p:nvPr/>
            </p:nvSpPr>
            <p:spPr>
              <a:xfrm>
                <a:off x="8467344" y="4677806"/>
                <a:ext cx="183383" cy="511375"/>
              </a:xfrm>
              <a:custGeom>
                <a:avLst/>
                <a:gdLst/>
                <a:ahLst/>
                <a:cxnLst/>
                <a:rect l="l" t="t" r="r" b="b"/>
                <a:pathLst>
                  <a:path w="206048" h="574579" fill="none" extrusionOk="0">
                    <a:moveTo>
                      <a:pt x="0" y="40663"/>
                    </a:moveTo>
                    <a:lnTo>
                      <a:pt x="206047" y="574579"/>
                    </a:lnTo>
                    <a:lnTo>
                      <a:pt x="206047" y="1"/>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20" name="Google Shape;120;p18"/>
              <p:cNvSpPr/>
              <p:nvPr/>
            </p:nvSpPr>
            <p:spPr>
              <a:xfrm>
                <a:off x="8188426" y="4827641"/>
                <a:ext cx="455116" cy="350793"/>
              </a:xfrm>
              <a:custGeom>
                <a:avLst/>
                <a:gdLst/>
                <a:ahLst/>
                <a:cxnLst/>
                <a:rect l="l" t="t" r="r" b="b"/>
                <a:pathLst>
                  <a:path w="511366" h="394150" fill="none" extrusionOk="0">
                    <a:moveTo>
                      <a:pt x="1" y="185700"/>
                    </a:moveTo>
                    <a:lnTo>
                      <a:pt x="511366" y="394149"/>
                    </a:lnTo>
                    <a:lnTo>
                      <a:pt x="133496" y="1"/>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21" name="Google Shape;121;p18"/>
              <p:cNvSpPr/>
              <p:nvPr/>
            </p:nvSpPr>
            <p:spPr>
              <a:xfrm>
                <a:off x="8653278" y="4708800"/>
                <a:ext cx="183384" cy="475245"/>
              </a:xfrm>
              <a:custGeom>
                <a:avLst/>
                <a:gdLst/>
                <a:ahLst/>
                <a:cxnLst/>
                <a:rect l="l" t="t" r="r" b="b"/>
                <a:pathLst>
                  <a:path w="206049" h="533983" fill="none" extrusionOk="0">
                    <a:moveTo>
                      <a:pt x="206048" y="1"/>
                    </a:moveTo>
                    <a:lnTo>
                      <a:pt x="1" y="533983"/>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22" name="Google Shape;122;p18"/>
              <p:cNvSpPr/>
              <p:nvPr/>
            </p:nvSpPr>
            <p:spPr>
              <a:xfrm>
                <a:off x="8653278" y="4822475"/>
                <a:ext cx="462301" cy="361570"/>
              </a:xfrm>
              <a:custGeom>
                <a:avLst/>
                <a:gdLst/>
                <a:ahLst/>
                <a:cxnLst/>
                <a:rect l="l" t="t" r="r" b="b"/>
                <a:pathLst>
                  <a:path w="519439" h="406258" fill="none" extrusionOk="0">
                    <a:moveTo>
                      <a:pt x="519439" y="185700"/>
                    </a:moveTo>
                    <a:lnTo>
                      <a:pt x="1" y="406258"/>
                    </a:lnTo>
                    <a:lnTo>
                      <a:pt x="385943" y="0"/>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sp>
          <p:nvSpPr>
            <p:cNvPr id="123" name="Google Shape;123;p18"/>
            <p:cNvSpPr/>
            <p:nvPr/>
          </p:nvSpPr>
          <p:spPr>
            <a:xfrm>
              <a:off x="7035201" y="4559671"/>
              <a:ext cx="1240567" cy="630037"/>
            </a:xfrm>
            <a:custGeom>
              <a:avLst/>
              <a:gdLst/>
              <a:ahLst/>
              <a:cxnLst/>
              <a:rect l="l" t="t" r="r" b="b"/>
              <a:pathLst>
                <a:path w="1393896" h="707907" extrusionOk="0">
                  <a:moveTo>
                    <a:pt x="696931" y="0"/>
                  </a:moveTo>
                  <a:cubicBezTo>
                    <a:pt x="311990" y="0"/>
                    <a:pt x="0" y="312057"/>
                    <a:pt x="0" y="696966"/>
                  </a:cubicBezTo>
                  <a:cubicBezTo>
                    <a:pt x="0" y="700635"/>
                    <a:pt x="67" y="704238"/>
                    <a:pt x="100" y="707907"/>
                  </a:cubicBezTo>
                  <a:lnTo>
                    <a:pt x="1393762" y="707907"/>
                  </a:lnTo>
                  <a:cubicBezTo>
                    <a:pt x="1393829" y="704304"/>
                    <a:pt x="1393895" y="700635"/>
                    <a:pt x="1393895" y="696966"/>
                  </a:cubicBezTo>
                  <a:cubicBezTo>
                    <a:pt x="1393895" y="312023"/>
                    <a:pt x="1081839" y="0"/>
                    <a:pt x="69693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24" name="Google Shape;124;p18"/>
            <p:cNvSpPr/>
            <p:nvPr/>
          </p:nvSpPr>
          <p:spPr>
            <a:xfrm>
              <a:off x="7424884" y="4559671"/>
              <a:ext cx="230586" cy="643041"/>
            </a:xfrm>
            <a:custGeom>
              <a:avLst/>
              <a:gdLst/>
              <a:ahLst/>
              <a:cxnLst/>
              <a:rect l="l" t="t" r="r" b="b"/>
              <a:pathLst>
                <a:path w="259085" h="722518" fill="none" extrusionOk="0">
                  <a:moveTo>
                    <a:pt x="0" y="51070"/>
                  </a:moveTo>
                  <a:lnTo>
                    <a:pt x="259085" y="722517"/>
                  </a:lnTo>
                  <a:lnTo>
                    <a:pt x="259085" y="0"/>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25" name="Google Shape;125;p18"/>
            <p:cNvSpPr/>
            <p:nvPr/>
          </p:nvSpPr>
          <p:spPr>
            <a:xfrm>
              <a:off x="7074151" y="4748041"/>
              <a:ext cx="572264" cy="441134"/>
            </a:xfrm>
            <a:custGeom>
              <a:avLst/>
              <a:gdLst/>
              <a:ahLst/>
              <a:cxnLst/>
              <a:rect l="l" t="t" r="r" b="b"/>
              <a:pathLst>
                <a:path w="642993" h="495656" fill="none" extrusionOk="0">
                  <a:moveTo>
                    <a:pt x="1" y="233534"/>
                  </a:moveTo>
                  <a:lnTo>
                    <a:pt x="642993" y="495655"/>
                  </a:lnTo>
                  <a:lnTo>
                    <a:pt x="167821" y="1"/>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26" name="Google Shape;126;p18"/>
            <p:cNvSpPr/>
            <p:nvPr/>
          </p:nvSpPr>
          <p:spPr>
            <a:xfrm>
              <a:off x="7658705" y="4598621"/>
              <a:ext cx="230617" cy="597589"/>
            </a:xfrm>
            <a:custGeom>
              <a:avLst/>
              <a:gdLst/>
              <a:ahLst/>
              <a:cxnLst/>
              <a:rect l="l" t="t" r="r" b="b"/>
              <a:pathLst>
                <a:path w="259120" h="671448" fill="none" extrusionOk="0">
                  <a:moveTo>
                    <a:pt x="259119" y="1"/>
                  </a:moveTo>
                  <a:lnTo>
                    <a:pt x="1" y="671448"/>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27" name="Google Shape;127;p18"/>
            <p:cNvSpPr/>
            <p:nvPr/>
          </p:nvSpPr>
          <p:spPr>
            <a:xfrm>
              <a:off x="7658705" y="4741539"/>
              <a:ext cx="581378" cy="454671"/>
            </a:xfrm>
            <a:custGeom>
              <a:avLst/>
              <a:gdLst/>
              <a:ahLst/>
              <a:cxnLst/>
              <a:rect l="l" t="t" r="r" b="b"/>
              <a:pathLst>
                <a:path w="653234" h="510866" fill="none" extrusionOk="0">
                  <a:moveTo>
                    <a:pt x="653234" y="233534"/>
                  </a:moveTo>
                  <a:lnTo>
                    <a:pt x="1" y="510866"/>
                  </a:lnTo>
                  <a:lnTo>
                    <a:pt x="485348" y="0"/>
                  </a:lnTo>
                </a:path>
              </a:pathLst>
            </a:custGeom>
            <a:solidFill>
              <a:schemeClr val="dk1"/>
            </a:solidFill>
            <a:ln w="9525" cap="rnd" cmpd="sng">
              <a:solidFill>
                <a:srgbClr val="211D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sp>
        <p:nvSpPr>
          <p:cNvPr id="128" name="Google Shape;128;p18"/>
          <p:cNvSpPr txBox="1">
            <a:spLocks noGrp="1"/>
          </p:cNvSpPr>
          <p:nvPr>
            <p:ph type="title"/>
          </p:nvPr>
        </p:nvSpPr>
        <p:spPr>
          <a:xfrm>
            <a:off x="311150" y="444500"/>
            <a:ext cx="8521700" cy="573087"/>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29" name="Google Shape;129;p18"/>
          <p:cNvSpPr txBox="1">
            <a:spLocks noGrp="1"/>
          </p:cNvSpPr>
          <p:nvPr>
            <p:ph type="body" idx="1"/>
          </p:nvPr>
        </p:nvSpPr>
        <p:spPr>
          <a:xfrm>
            <a:off x="311150" y="1152525"/>
            <a:ext cx="8521700" cy="34163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7"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3" name="Google Shape;133;p20"/>
          <p:cNvSpPr/>
          <p:nvPr/>
        </p:nvSpPr>
        <p:spPr>
          <a:xfrm flipH="1">
            <a:off x="8667750" y="4821237"/>
            <a:ext cx="576262" cy="577850"/>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34" name="Google Shape;134;p20"/>
          <p:cNvSpPr/>
          <p:nvPr/>
        </p:nvSpPr>
        <p:spPr>
          <a:xfrm flipH="1">
            <a:off x="-47625" y="-714375"/>
            <a:ext cx="1522412" cy="1522412"/>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35" name="Google Shape;135;p20"/>
          <p:cNvSpPr/>
          <p:nvPr/>
        </p:nvSpPr>
        <p:spPr>
          <a:xfrm flipH="1">
            <a:off x="339725" y="638175"/>
            <a:ext cx="250825" cy="250825"/>
          </a:xfrm>
          <a:custGeom>
            <a:avLst/>
            <a:gdLst/>
            <a:ahLst/>
            <a:cxnLst/>
            <a:rect l="l" t="t" r="r" b="b"/>
            <a:pathLst>
              <a:path w="146105" h="146105" fill="none" extrusionOk="0">
                <a:moveTo>
                  <a:pt x="146105" y="73053"/>
                </a:moveTo>
                <a:cubicBezTo>
                  <a:pt x="146105" y="113415"/>
                  <a:pt x="113415" y="146105"/>
                  <a:pt x="73053" y="146105"/>
                </a:cubicBezTo>
                <a:cubicBezTo>
                  <a:pt x="32690" y="146105"/>
                  <a:pt x="0" y="113415"/>
                  <a:pt x="0" y="73053"/>
                </a:cubicBezTo>
                <a:cubicBezTo>
                  <a:pt x="0" y="32690"/>
                  <a:pt x="32690" y="0"/>
                  <a:pt x="73053" y="0"/>
                </a:cubicBezTo>
                <a:cubicBezTo>
                  <a:pt x="113415" y="0"/>
                  <a:pt x="146105" y="32690"/>
                  <a:pt x="146105" y="7305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36" name="Google Shape;136;p20"/>
          <p:cNvSpPr/>
          <p:nvPr/>
        </p:nvSpPr>
        <p:spPr>
          <a:xfrm flipH="1">
            <a:off x="182562" y="407987"/>
            <a:ext cx="157162" cy="157162"/>
          </a:xfrm>
          <a:custGeom>
            <a:avLst/>
            <a:gdLst/>
            <a:ahLst/>
            <a:cxnLst/>
            <a:rect l="l" t="t" r="r" b="b"/>
            <a:pathLst>
              <a:path w="91332" h="91300" fill="none" extrusionOk="0">
                <a:moveTo>
                  <a:pt x="91332" y="45633"/>
                </a:moveTo>
                <a:cubicBezTo>
                  <a:pt x="91332" y="70885"/>
                  <a:pt x="70884" y="91299"/>
                  <a:pt x="45666" y="91299"/>
                </a:cubicBezTo>
                <a:cubicBezTo>
                  <a:pt x="20448" y="91299"/>
                  <a:pt x="0" y="70885"/>
                  <a:pt x="0" y="45633"/>
                </a:cubicBezTo>
                <a:cubicBezTo>
                  <a:pt x="0" y="20415"/>
                  <a:pt x="20448" y="1"/>
                  <a:pt x="45666" y="1"/>
                </a:cubicBezTo>
                <a:cubicBezTo>
                  <a:pt x="70884" y="1"/>
                  <a:pt x="91332" y="20415"/>
                  <a:pt x="91332" y="4563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37" name="Google Shape;137;p20"/>
          <p:cNvSpPr/>
          <p:nvPr/>
        </p:nvSpPr>
        <p:spPr>
          <a:xfrm>
            <a:off x="8734425" y="4818062"/>
            <a:ext cx="93662" cy="93662"/>
          </a:xfrm>
          <a:custGeom>
            <a:avLst/>
            <a:gdLst/>
            <a:ahLst/>
            <a:cxnLst/>
            <a:rect l="l" t="t" r="r" b="b"/>
            <a:pathLst>
              <a:path w="106576" h="106577" extrusionOk="0">
                <a:moveTo>
                  <a:pt x="53305" y="0"/>
                </a:moveTo>
                <a:cubicBezTo>
                  <a:pt x="23850" y="0"/>
                  <a:pt x="0" y="23851"/>
                  <a:pt x="0" y="53305"/>
                </a:cubicBezTo>
                <a:cubicBezTo>
                  <a:pt x="0" y="82726"/>
                  <a:pt x="23850" y="106577"/>
                  <a:pt x="53305" y="106577"/>
                </a:cubicBezTo>
                <a:cubicBezTo>
                  <a:pt x="82726" y="106577"/>
                  <a:pt x="106576" y="82726"/>
                  <a:pt x="106576" y="53305"/>
                </a:cubicBezTo>
                <a:cubicBezTo>
                  <a:pt x="106576" y="23851"/>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38" name="Google Shape;138;p20"/>
          <p:cNvSpPr/>
          <p:nvPr/>
        </p:nvSpPr>
        <p:spPr>
          <a:xfrm>
            <a:off x="8734425" y="4565650"/>
            <a:ext cx="93662" cy="93662"/>
          </a:xfrm>
          <a:custGeom>
            <a:avLst/>
            <a:gdLst/>
            <a:ahLst/>
            <a:cxnLst/>
            <a:rect l="l" t="t" r="r" b="b"/>
            <a:pathLst>
              <a:path w="106576" h="106577" extrusionOk="0">
                <a:moveTo>
                  <a:pt x="53305" y="1"/>
                </a:moveTo>
                <a:cubicBezTo>
                  <a:pt x="23850" y="1"/>
                  <a:pt x="0" y="23851"/>
                  <a:pt x="0" y="53272"/>
                </a:cubicBezTo>
                <a:cubicBezTo>
                  <a:pt x="0" y="82727"/>
                  <a:pt x="23850" y="106577"/>
                  <a:pt x="53305" y="106577"/>
                </a:cubicBezTo>
                <a:cubicBezTo>
                  <a:pt x="82726" y="106577"/>
                  <a:pt x="106576" y="82727"/>
                  <a:pt x="106576" y="53272"/>
                </a:cubicBezTo>
                <a:cubicBezTo>
                  <a:pt x="106576" y="23851"/>
                  <a:pt x="82726" y="1"/>
                  <a:pt x="5330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39" name="Google Shape;139;p20"/>
          <p:cNvSpPr/>
          <p:nvPr/>
        </p:nvSpPr>
        <p:spPr>
          <a:xfrm>
            <a:off x="8734425" y="4287837"/>
            <a:ext cx="93662" cy="95250"/>
          </a:xfrm>
          <a:custGeom>
            <a:avLst/>
            <a:gdLst/>
            <a:ahLst/>
            <a:cxnLst/>
            <a:rect l="l" t="t" r="r" b="b"/>
            <a:pathLst>
              <a:path w="106576" h="106577" extrusionOk="0">
                <a:moveTo>
                  <a:pt x="53305" y="0"/>
                </a:moveTo>
                <a:cubicBezTo>
                  <a:pt x="23850" y="0"/>
                  <a:pt x="0" y="23850"/>
                  <a:pt x="0" y="53305"/>
                </a:cubicBezTo>
                <a:cubicBezTo>
                  <a:pt x="0" y="82726"/>
                  <a:pt x="23850" y="106576"/>
                  <a:pt x="53305" y="106576"/>
                </a:cubicBezTo>
                <a:cubicBezTo>
                  <a:pt x="82726" y="106576"/>
                  <a:pt x="106576" y="82726"/>
                  <a:pt x="106576" y="53305"/>
                </a:cubicBezTo>
                <a:cubicBezTo>
                  <a:pt x="106576" y="23850"/>
                  <a:pt x="82726" y="0"/>
                  <a:pt x="533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40" name="Google Shape;140;p20"/>
          <p:cNvSpPr/>
          <p:nvPr/>
        </p:nvSpPr>
        <p:spPr>
          <a:xfrm>
            <a:off x="176212" y="4386262"/>
            <a:ext cx="347662" cy="347662"/>
          </a:xfrm>
          <a:custGeom>
            <a:avLst/>
            <a:gdLst/>
            <a:ahLst/>
            <a:cxnLst/>
            <a:rect l="l" t="t" r="r" b="b"/>
            <a:pathLst>
              <a:path w="644094" h="644128" extrusionOk="0">
                <a:moveTo>
                  <a:pt x="322030" y="0"/>
                </a:moveTo>
                <a:lnTo>
                  <a:pt x="208182" y="208216"/>
                </a:lnTo>
                <a:lnTo>
                  <a:pt x="0" y="322064"/>
                </a:lnTo>
                <a:lnTo>
                  <a:pt x="208182" y="435946"/>
                </a:lnTo>
                <a:lnTo>
                  <a:pt x="322030" y="644128"/>
                </a:lnTo>
                <a:lnTo>
                  <a:pt x="435911" y="435946"/>
                </a:lnTo>
                <a:lnTo>
                  <a:pt x="644093" y="322064"/>
                </a:lnTo>
                <a:lnTo>
                  <a:pt x="435911" y="208216"/>
                </a:lnTo>
                <a:lnTo>
                  <a:pt x="32203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41" name="Google Shape;141;p20"/>
          <p:cNvSpPr/>
          <p:nvPr/>
        </p:nvSpPr>
        <p:spPr>
          <a:xfrm>
            <a:off x="8553450" y="638175"/>
            <a:ext cx="250825" cy="250825"/>
          </a:xfrm>
          <a:custGeom>
            <a:avLst/>
            <a:gdLst/>
            <a:ahLst/>
            <a:cxnLst/>
            <a:rect l="l" t="t" r="r" b="b"/>
            <a:pathLst>
              <a:path w="146105" h="146105" fill="none" extrusionOk="0">
                <a:moveTo>
                  <a:pt x="146105" y="73053"/>
                </a:moveTo>
                <a:cubicBezTo>
                  <a:pt x="146105" y="113415"/>
                  <a:pt x="113415" y="146105"/>
                  <a:pt x="73053" y="146105"/>
                </a:cubicBezTo>
                <a:cubicBezTo>
                  <a:pt x="32690" y="146105"/>
                  <a:pt x="0" y="113415"/>
                  <a:pt x="0" y="73053"/>
                </a:cubicBezTo>
                <a:cubicBezTo>
                  <a:pt x="0" y="32690"/>
                  <a:pt x="32690" y="0"/>
                  <a:pt x="73053" y="0"/>
                </a:cubicBezTo>
                <a:cubicBezTo>
                  <a:pt x="113415" y="0"/>
                  <a:pt x="146105" y="32690"/>
                  <a:pt x="146105" y="7305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142" name="Google Shape;142;p20"/>
          <p:cNvSpPr/>
          <p:nvPr/>
        </p:nvSpPr>
        <p:spPr>
          <a:xfrm>
            <a:off x="8804275" y="407987"/>
            <a:ext cx="157162" cy="157162"/>
          </a:xfrm>
          <a:custGeom>
            <a:avLst/>
            <a:gdLst/>
            <a:ahLst/>
            <a:cxnLst/>
            <a:rect l="l" t="t" r="r" b="b"/>
            <a:pathLst>
              <a:path w="91332" h="91300" fill="none" extrusionOk="0">
                <a:moveTo>
                  <a:pt x="91332" y="45633"/>
                </a:moveTo>
                <a:cubicBezTo>
                  <a:pt x="91332" y="70885"/>
                  <a:pt x="70884" y="91299"/>
                  <a:pt x="45666" y="91299"/>
                </a:cubicBezTo>
                <a:cubicBezTo>
                  <a:pt x="20448" y="91299"/>
                  <a:pt x="0" y="70885"/>
                  <a:pt x="0" y="45633"/>
                </a:cubicBezTo>
                <a:cubicBezTo>
                  <a:pt x="0" y="20415"/>
                  <a:pt x="20448" y="1"/>
                  <a:pt x="45666" y="1"/>
                </a:cubicBezTo>
                <a:cubicBezTo>
                  <a:pt x="70884" y="1"/>
                  <a:pt x="91332" y="20415"/>
                  <a:pt x="91332" y="45633"/>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cxnSp>
        <p:nvCxnSpPr>
          <p:cNvPr id="143" name="Google Shape;143;p20"/>
          <p:cNvCxnSpPr/>
          <p:nvPr/>
        </p:nvCxnSpPr>
        <p:spPr>
          <a:xfrm>
            <a:off x="717550" y="4862512"/>
            <a:ext cx="7720012" cy="0"/>
          </a:xfrm>
          <a:prstGeom prst="straightConnector1">
            <a:avLst/>
          </a:prstGeom>
          <a:noFill/>
          <a:ln w="19050" cap="flat" cmpd="sng">
            <a:solidFill>
              <a:schemeClr val="dk1"/>
            </a:solidFill>
            <a:prstDash val="solid"/>
            <a:miter lim="800000"/>
            <a:headEnd type="none" w="med" len="med"/>
            <a:tailEnd type="none" w="med" len="med"/>
          </a:ln>
        </p:spPr>
      </p:cxnSp>
      <p:sp>
        <p:nvSpPr>
          <p:cNvPr id="144" name="Google Shape;144;p20"/>
          <p:cNvSpPr txBox="1">
            <a:spLocks noGrp="1"/>
          </p:cNvSpPr>
          <p:nvPr>
            <p:ph type="title"/>
          </p:nvPr>
        </p:nvSpPr>
        <p:spPr>
          <a:xfrm>
            <a:off x="311150" y="444500"/>
            <a:ext cx="8521700" cy="573087"/>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5" name="Google Shape;145;p20"/>
          <p:cNvSpPr txBox="1">
            <a:spLocks noGrp="1"/>
          </p:cNvSpPr>
          <p:nvPr>
            <p:ph type="body" idx="1"/>
          </p:nvPr>
        </p:nvSpPr>
        <p:spPr>
          <a:xfrm>
            <a:off x="311150" y="1152525"/>
            <a:ext cx="8521700" cy="34163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4"/>
        <p:cNvGrpSpPr/>
        <p:nvPr/>
      </p:nvGrpSpPr>
      <p:grpSpPr>
        <a:xfrm>
          <a:off x="0" y="0"/>
          <a:ext cx="0" cy="0"/>
          <a:chOff x="0" y="0"/>
          <a:chExt cx="0" cy="0"/>
        </a:xfrm>
      </p:grpSpPr>
      <p:sp>
        <p:nvSpPr>
          <p:cNvPr id="155" name="Google Shape;155;p22"/>
          <p:cNvSpPr txBox="1">
            <a:spLocks noGrp="1"/>
          </p:cNvSpPr>
          <p:nvPr>
            <p:ph type="title"/>
          </p:nvPr>
        </p:nvSpPr>
        <p:spPr>
          <a:xfrm>
            <a:off x="311150" y="444500"/>
            <a:ext cx="8521700" cy="573087"/>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56" name="Google Shape;156;p22"/>
          <p:cNvSpPr txBox="1">
            <a:spLocks noGrp="1"/>
          </p:cNvSpPr>
          <p:nvPr>
            <p:ph type="body" idx="1"/>
          </p:nvPr>
        </p:nvSpPr>
        <p:spPr>
          <a:xfrm>
            <a:off x="311150" y="1152525"/>
            <a:ext cx="8521700" cy="34163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s://www.linkedin.com/pulse/8-leadership-lessons-sir-ratan-tata-you-wish-knew-before-mohit-varma/" TargetMode="External"/><Relationship Id="rId2" Type="http://schemas.openxmlformats.org/officeDocument/2006/relationships/hyperlink" Target="https://www.shethepeople.tv/news/5-leadership-lessons-from-ratan-tata/#:~:text=Under%20his%20leadership%20Tata%20acquired,Land%20Rover%2C%20and%20Taj%20Boston.&amp;text=2.,collar%20employee%20for%20Tata%20Steel" TargetMode="External"/><Relationship Id="rId1" Type="http://schemas.openxmlformats.org/officeDocument/2006/relationships/slideLayout" Target="../slideLayouts/slideLayout2.xml"/><Relationship Id="rId5" Type="http://schemas.openxmlformats.org/officeDocument/2006/relationships/hyperlink" Target="https://www.facebook.com/KJAlphons/videos/538697304148074/" TargetMode="External"/><Relationship Id="rId4" Type="http://schemas.openxmlformats.org/officeDocument/2006/relationships/hyperlink" Target="https://dribbble.com/tags/ratan_tata"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6"/>
        <p:cNvGrpSpPr/>
        <p:nvPr/>
      </p:nvGrpSpPr>
      <p:grpSpPr>
        <a:xfrm>
          <a:off x="0" y="0"/>
          <a:ext cx="0" cy="0"/>
          <a:chOff x="0" y="0"/>
          <a:chExt cx="0" cy="0"/>
        </a:xfrm>
      </p:grpSpPr>
      <p:sp>
        <p:nvSpPr>
          <p:cNvPr id="207" name="Google Shape;207;p1"/>
          <p:cNvSpPr txBox="1">
            <a:spLocks noGrp="1"/>
          </p:cNvSpPr>
          <p:nvPr>
            <p:ph type="ctrTitle"/>
          </p:nvPr>
        </p:nvSpPr>
        <p:spPr>
          <a:xfrm>
            <a:off x="2563812" y="709612"/>
            <a:ext cx="5894387" cy="3505200"/>
          </a:xfrm>
          <a:prstGeom prst="rect">
            <a:avLst/>
          </a:prstGeom>
          <a:noFill/>
          <a:ln>
            <a:noFill/>
          </a:ln>
        </p:spPr>
        <p:txBody>
          <a:bodyPr spcFirstLastPara="1" wrap="square" lIns="91425" tIns="91425" rIns="91425" bIns="91425" anchor="ctr" anchorCtr="0">
            <a:noAutofit/>
          </a:bodyPr>
          <a:lstStyle/>
          <a:p>
            <a:pPr marL="0" lvl="0" indent="0" algn="r" rtl="0">
              <a:lnSpc>
                <a:spcPct val="80000"/>
              </a:lnSpc>
              <a:spcBef>
                <a:spcPts val="0"/>
              </a:spcBef>
              <a:spcAft>
                <a:spcPts val="0"/>
              </a:spcAft>
              <a:buSzPts val="5200"/>
              <a:buNone/>
            </a:pPr>
            <a:r>
              <a:rPr lang="en-CA" sz="8000" b="0" i="0" u="none">
                <a:solidFill>
                  <a:schemeClr val="dk1"/>
                </a:solidFill>
                <a:latin typeface="Arial"/>
                <a:ea typeface="Arial"/>
                <a:cs typeface="Arial"/>
                <a:sym typeface="Arial"/>
              </a:rPr>
              <a:t>Celebrated Leader</a:t>
            </a:r>
            <a:endParaRPr/>
          </a:p>
        </p:txBody>
      </p:sp>
      <p:sp>
        <p:nvSpPr>
          <p:cNvPr id="208" name="Google Shape;208;p1"/>
          <p:cNvSpPr txBox="1">
            <a:spLocks noGrp="1"/>
          </p:cNvSpPr>
          <p:nvPr>
            <p:ph type="subTitle" idx="1"/>
          </p:nvPr>
        </p:nvSpPr>
        <p:spPr>
          <a:xfrm>
            <a:off x="3432175" y="3748087"/>
            <a:ext cx="5002212" cy="1025525"/>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400"/>
              <a:buNone/>
            </a:pPr>
            <a:r>
              <a:rPr lang="en-CA" sz="1600" b="0" i="0" u="none">
                <a:solidFill>
                  <a:srgbClr val="241624"/>
                </a:solidFill>
                <a:latin typeface="Arial"/>
                <a:ea typeface="Arial"/>
                <a:cs typeface="Arial"/>
                <a:sym typeface="Arial"/>
              </a:rPr>
              <a:t>Presentation By : Jigyasa Sharma (ID </a:t>
            </a:r>
            <a:r>
              <a:rPr lang="en-CA">
                <a:solidFill>
                  <a:srgbClr val="241624"/>
                </a:solidFill>
              </a:rPr>
              <a:t>219664380</a:t>
            </a:r>
            <a:r>
              <a:rPr lang="en-CA" sz="1600" b="0" i="0" u="none">
                <a:solidFill>
                  <a:srgbClr val="241624"/>
                </a:solidFill>
                <a:latin typeface="Arial"/>
                <a:ea typeface="Arial"/>
                <a:cs typeface="Arial"/>
                <a:sym typeface="Arial"/>
              </a:rPr>
              <a:t>) </a:t>
            </a:r>
            <a:endParaRPr/>
          </a:p>
          <a:p>
            <a:pPr marL="0" lvl="0" indent="0" algn="r" rtl="0">
              <a:lnSpc>
                <a:spcPct val="100000"/>
              </a:lnSpc>
              <a:spcBef>
                <a:spcPts val="0"/>
              </a:spcBef>
              <a:spcAft>
                <a:spcPts val="0"/>
              </a:spcAft>
              <a:buSzPts val="1400"/>
              <a:buNone/>
            </a:pPr>
            <a:r>
              <a:rPr lang="en-CA" sz="1600" b="0" i="0" u="none">
                <a:solidFill>
                  <a:srgbClr val="241624"/>
                </a:solidFill>
                <a:latin typeface="Arial"/>
                <a:ea typeface="Arial"/>
                <a:cs typeface="Arial"/>
                <a:sym typeface="Arial"/>
              </a:rPr>
              <a:t>Sahil Rana (ID219668980) </a:t>
            </a:r>
            <a:endParaRPr/>
          </a:p>
          <a:p>
            <a:pPr marL="0" lvl="0" indent="0" algn="r" rtl="0">
              <a:lnSpc>
                <a:spcPct val="100000"/>
              </a:lnSpc>
              <a:spcBef>
                <a:spcPts val="0"/>
              </a:spcBef>
              <a:spcAft>
                <a:spcPts val="0"/>
              </a:spcAft>
              <a:buSzPts val="1400"/>
              <a:buNone/>
            </a:pPr>
            <a:r>
              <a:rPr lang="en-CA" sz="1600" b="0" i="0" u="none">
                <a:solidFill>
                  <a:srgbClr val="241624"/>
                </a:solidFill>
                <a:latin typeface="Arial"/>
                <a:ea typeface="Arial"/>
                <a:cs typeface="Arial"/>
                <a:sym typeface="Arial"/>
              </a:rPr>
              <a:t>Jinalkumar Doshi (ID </a:t>
            </a:r>
            <a:r>
              <a:rPr lang="en-CA">
                <a:solidFill>
                  <a:schemeClr val="dk1"/>
                </a:solidFill>
              </a:rPr>
              <a:t>219636260</a:t>
            </a:r>
            <a:r>
              <a:rPr lang="en-CA" sz="1600" b="0" i="0" u="none">
                <a:solidFill>
                  <a:srgbClr val="241624"/>
                </a:solidFill>
                <a:latin typeface="Arial"/>
                <a:ea typeface="Arial"/>
                <a:cs typeface="Arial"/>
                <a:sym typeface="Arial"/>
              </a:rPr>
              <a:t>)  </a:t>
            </a:r>
            <a:endParaRPr/>
          </a:p>
          <a:p>
            <a:pPr marL="0" lvl="0" indent="0" algn="r" rtl="0">
              <a:lnSpc>
                <a:spcPct val="100000"/>
              </a:lnSpc>
              <a:spcBef>
                <a:spcPts val="0"/>
              </a:spcBef>
              <a:spcAft>
                <a:spcPts val="0"/>
              </a:spcAft>
              <a:buSzPts val="1400"/>
              <a:buNone/>
            </a:pPr>
            <a:r>
              <a:rPr lang="en-CA" sz="1600" b="0" i="0" u="none">
                <a:solidFill>
                  <a:srgbClr val="241624"/>
                </a:solidFill>
                <a:latin typeface="Arial"/>
                <a:ea typeface="Arial"/>
                <a:cs typeface="Arial"/>
                <a:sym typeface="Arial"/>
              </a:rPr>
              <a:t>Sumeet Singh (ID 21963</a:t>
            </a:r>
            <a:r>
              <a:rPr lang="en-CA">
                <a:solidFill>
                  <a:srgbClr val="241624"/>
                </a:solidFill>
              </a:rPr>
              <a:t>4580)</a:t>
            </a:r>
            <a:r>
              <a:rPr lang="en-CA" sz="1600" b="0" i="0" u="none">
                <a:solidFill>
                  <a:srgbClr val="241624"/>
                </a:solidFill>
                <a:latin typeface="Arial"/>
                <a:ea typeface="Arial"/>
                <a:cs typeface="Arial"/>
                <a:sym typeface="Arial"/>
              </a:rPr>
              <a:t> </a:t>
            </a:r>
            <a:endParaRPr/>
          </a:p>
        </p:txBody>
      </p:sp>
      <p:sp>
        <p:nvSpPr>
          <p:cNvPr id="209" name="Google Shape;209;p1"/>
          <p:cNvSpPr/>
          <p:nvPr/>
        </p:nvSpPr>
        <p:spPr>
          <a:xfrm>
            <a:off x="2154237" y="125412"/>
            <a:ext cx="19050" cy="661987"/>
          </a:xfrm>
          <a:custGeom>
            <a:avLst/>
            <a:gdLst/>
            <a:ahLst/>
            <a:cxnLst/>
            <a:rect l="l" t="t" r="r" b="b"/>
            <a:pathLst>
              <a:path w="22684" h="782394" extrusionOk="0">
                <a:moveTo>
                  <a:pt x="11342" y="0"/>
                </a:moveTo>
                <a:cubicBezTo>
                  <a:pt x="5104" y="0"/>
                  <a:pt x="1" y="5070"/>
                  <a:pt x="1" y="11342"/>
                </a:cubicBezTo>
                <a:lnTo>
                  <a:pt x="1" y="771052"/>
                </a:lnTo>
                <a:cubicBezTo>
                  <a:pt x="1" y="777290"/>
                  <a:pt x="5104" y="782394"/>
                  <a:pt x="11342" y="782394"/>
                </a:cubicBezTo>
                <a:cubicBezTo>
                  <a:pt x="17613" y="782394"/>
                  <a:pt x="22684" y="777290"/>
                  <a:pt x="22684" y="771052"/>
                </a:cubicBezTo>
                <a:lnTo>
                  <a:pt x="22684" y="11342"/>
                </a:lnTo>
                <a:cubicBezTo>
                  <a:pt x="22684" y="5070"/>
                  <a:pt x="17613" y="0"/>
                  <a:pt x="113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0" name="Google Shape;210;p1"/>
          <p:cNvSpPr/>
          <p:nvPr/>
        </p:nvSpPr>
        <p:spPr>
          <a:xfrm>
            <a:off x="1981200" y="-90487"/>
            <a:ext cx="387350" cy="385762"/>
          </a:xfrm>
          <a:custGeom>
            <a:avLst/>
            <a:gdLst/>
            <a:ahLst/>
            <a:cxnLst/>
            <a:rect l="l" t="t" r="r" b="b"/>
            <a:pathLst>
              <a:path w="457461" h="457495" extrusionOk="0">
                <a:moveTo>
                  <a:pt x="228730" y="1"/>
                </a:moveTo>
                <a:cubicBezTo>
                  <a:pt x="168053" y="1"/>
                  <a:pt x="109879" y="24085"/>
                  <a:pt x="66981" y="66982"/>
                </a:cubicBezTo>
                <a:cubicBezTo>
                  <a:pt x="24084" y="109879"/>
                  <a:pt x="0" y="168054"/>
                  <a:pt x="0" y="228731"/>
                </a:cubicBezTo>
                <a:cubicBezTo>
                  <a:pt x="0" y="289408"/>
                  <a:pt x="24084" y="347583"/>
                  <a:pt x="66981" y="390480"/>
                </a:cubicBezTo>
                <a:cubicBezTo>
                  <a:pt x="109879" y="433377"/>
                  <a:pt x="168053" y="457495"/>
                  <a:pt x="228730" y="457495"/>
                </a:cubicBezTo>
                <a:cubicBezTo>
                  <a:pt x="289407" y="457495"/>
                  <a:pt x="347582" y="433377"/>
                  <a:pt x="390479" y="390480"/>
                </a:cubicBezTo>
                <a:cubicBezTo>
                  <a:pt x="433376" y="347583"/>
                  <a:pt x="457460" y="289408"/>
                  <a:pt x="457460" y="228731"/>
                </a:cubicBezTo>
                <a:cubicBezTo>
                  <a:pt x="457460" y="168054"/>
                  <a:pt x="433376" y="109879"/>
                  <a:pt x="390479" y="66982"/>
                </a:cubicBezTo>
                <a:cubicBezTo>
                  <a:pt x="347582" y="24085"/>
                  <a:pt x="289407" y="1"/>
                  <a:pt x="2287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1" name="Google Shape;211;p1"/>
          <p:cNvSpPr/>
          <p:nvPr/>
        </p:nvSpPr>
        <p:spPr>
          <a:xfrm>
            <a:off x="1157287" y="787400"/>
            <a:ext cx="403225" cy="277812"/>
          </a:xfrm>
          <a:custGeom>
            <a:avLst/>
            <a:gdLst/>
            <a:ahLst/>
            <a:cxnLst/>
            <a:rect l="l" t="t" r="r" b="b"/>
            <a:pathLst>
              <a:path w="476808" h="328110" extrusionOk="0">
                <a:moveTo>
                  <a:pt x="12925" y="1"/>
                </a:moveTo>
                <a:cubicBezTo>
                  <a:pt x="9275" y="1"/>
                  <a:pt x="5692" y="1747"/>
                  <a:pt x="3503" y="4978"/>
                </a:cubicBezTo>
                <a:cubicBezTo>
                  <a:pt x="0" y="10149"/>
                  <a:pt x="1401" y="17254"/>
                  <a:pt x="6572" y="20756"/>
                </a:cubicBezTo>
                <a:lnTo>
                  <a:pt x="457560" y="326142"/>
                </a:lnTo>
                <a:cubicBezTo>
                  <a:pt x="459462" y="327476"/>
                  <a:pt x="461663" y="328110"/>
                  <a:pt x="463898" y="328110"/>
                </a:cubicBezTo>
                <a:cubicBezTo>
                  <a:pt x="467501" y="328110"/>
                  <a:pt x="471070" y="326375"/>
                  <a:pt x="473305" y="323106"/>
                </a:cubicBezTo>
                <a:cubicBezTo>
                  <a:pt x="476807" y="317936"/>
                  <a:pt x="475440" y="310831"/>
                  <a:pt x="470269" y="307328"/>
                </a:cubicBezTo>
                <a:lnTo>
                  <a:pt x="19281" y="1943"/>
                </a:lnTo>
                <a:cubicBezTo>
                  <a:pt x="17329" y="629"/>
                  <a:pt x="15115" y="1"/>
                  <a:pt x="12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2" name="Google Shape;212;p1"/>
          <p:cNvSpPr/>
          <p:nvPr/>
        </p:nvSpPr>
        <p:spPr>
          <a:xfrm>
            <a:off x="874712" y="501650"/>
            <a:ext cx="387350" cy="385762"/>
          </a:xfrm>
          <a:custGeom>
            <a:avLst/>
            <a:gdLst/>
            <a:ahLst/>
            <a:cxnLst/>
            <a:rect l="l" t="t" r="r" b="b"/>
            <a:pathLst>
              <a:path w="457494" h="457462" extrusionOk="0">
                <a:moveTo>
                  <a:pt x="228730" y="1"/>
                </a:moveTo>
                <a:cubicBezTo>
                  <a:pt x="168087" y="1"/>
                  <a:pt x="109912" y="24084"/>
                  <a:pt x="66982" y="66982"/>
                </a:cubicBezTo>
                <a:cubicBezTo>
                  <a:pt x="24084" y="109879"/>
                  <a:pt x="0" y="168054"/>
                  <a:pt x="0" y="228731"/>
                </a:cubicBezTo>
                <a:cubicBezTo>
                  <a:pt x="0" y="289408"/>
                  <a:pt x="24084" y="347583"/>
                  <a:pt x="66982" y="390480"/>
                </a:cubicBezTo>
                <a:cubicBezTo>
                  <a:pt x="109912" y="433377"/>
                  <a:pt x="168087" y="457461"/>
                  <a:pt x="228730" y="457461"/>
                </a:cubicBezTo>
                <a:cubicBezTo>
                  <a:pt x="289407" y="457461"/>
                  <a:pt x="347582" y="433377"/>
                  <a:pt x="390479" y="390480"/>
                </a:cubicBezTo>
                <a:cubicBezTo>
                  <a:pt x="433376" y="347583"/>
                  <a:pt x="457494" y="289408"/>
                  <a:pt x="457494" y="228731"/>
                </a:cubicBezTo>
                <a:cubicBezTo>
                  <a:pt x="457494" y="168054"/>
                  <a:pt x="433376" y="109879"/>
                  <a:pt x="390479" y="66982"/>
                </a:cubicBezTo>
                <a:cubicBezTo>
                  <a:pt x="347582" y="24084"/>
                  <a:pt x="289407" y="1"/>
                  <a:pt x="22873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3" name="Google Shape;213;p1"/>
          <p:cNvSpPr/>
          <p:nvPr/>
        </p:nvSpPr>
        <p:spPr>
          <a:xfrm>
            <a:off x="1397000" y="750887"/>
            <a:ext cx="1376362" cy="1341437"/>
          </a:xfrm>
          <a:custGeom>
            <a:avLst/>
            <a:gdLst/>
            <a:ahLst/>
            <a:cxnLst/>
            <a:rect l="l" t="t" r="r" b="b"/>
            <a:pathLst>
              <a:path w="1629165" h="1587404" extrusionOk="0">
                <a:moveTo>
                  <a:pt x="814583" y="1"/>
                </a:moveTo>
                <a:cubicBezTo>
                  <a:pt x="598562" y="1"/>
                  <a:pt x="391347" y="83627"/>
                  <a:pt x="238605" y="232467"/>
                </a:cubicBezTo>
                <a:cubicBezTo>
                  <a:pt x="85829" y="381307"/>
                  <a:pt x="1" y="583218"/>
                  <a:pt x="1" y="793702"/>
                </a:cubicBezTo>
                <a:cubicBezTo>
                  <a:pt x="1" y="1004186"/>
                  <a:pt x="85829" y="1206098"/>
                  <a:pt x="238605" y="1354937"/>
                </a:cubicBezTo>
                <a:cubicBezTo>
                  <a:pt x="391347" y="1503777"/>
                  <a:pt x="598562" y="1587404"/>
                  <a:pt x="814583" y="1587404"/>
                </a:cubicBezTo>
                <a:cubicBezTo>
                  <a:pt x="1030637" y="1587404"/>
                  <a:pt x="1237818" y="1503777"/>
                  <a:pt x="1390594" y="1354937"/>
                </a:cubicBezTo>
                <a:cubicBezTo>
                  <a:pt x="1543336" y="1206098"/>
                  <a:pt x="1629164" y="1004186"/>
                  <a:pt x="1629164" y="793702"/>
                </a:cubicBezTo>
                <a:cubicBezTo>
                  <a:pt x="1629164" y="583218"/>
                  <a:pt x="1543336" y="381307"/>
                  <a:pt x="1390594" y="232467"/>
                </a:cubicBezTo>
                <a:cubicBezTo>
                  <a:pt x="1237818" y="83627"/>
                  <a:pt x="1030637" y="1"/>
                  <a:pt x="81458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4" name="Google Shape;214;p1"/>
          <p:cNvSpPr/>
          <p:nvPr/>
        </p:nvSpPr>
        <p:spPr>
          <a:xfrm>
            <a:off x="542925" y="2070100"/>
            <a:ext cx="1377950" cy="1341437"/>
          </a:xfrm>
          <a:custGeom>
            <a:avLst/>
            <a:gdLst/>
            <a:ahLst/>
            <a:cxnLst/>
            <a:rect l="l" t="t" r="r" b="b"/>
            <a:pathLst>
              <a:path w="1629165" h="1587371" extrusionOk="0">
                <a:moveTo>
                  <a:pt x="814582" y="1"/>
                </a:moveTo>
                <a:cubicBezTo>
                  <a:pt x="598562" y="1"/>
                  <a:pt x="391380" y="83627"/>
                  <a:pt x="238604" y="232467"/>
                </a:cubicBezTo>
                <a:cubicBezTo>
                  <a:pt x="85829" y="381307"/>
                  <a:pt x="1" y="583185"/>
                  <a:pt x="1" y="793702"/>
                </a:cubicBezTo>
                <a:cubicBezTo>
                  <a:pt x="1" y="1004186"/>
                  <a:pt x="85829" y="1206064"/>
                  <a:pt x="238604" y="1354904"/>
                </a:cubicBezTo>
                <a:cubicBezTo>
                  <a:pt x="391380" y="1503777"/>
                  <a:pt x="598562" y="1587370"/>
                  <a:pt x="814582" y="1587370"/>
                </a:cubicBezTo>
                <a:cubicBezTo>
                  <a:pt x="1030637" y="1587370"/>
                  <a:pt x="1237818" y="1503777"/>
                  <a:pt x="1390594" y="1354904"/>
                </a:cubicBezTo>
                <a:cubicBezTo>
                  <a:pt x="1543370" y="1206064"/>
                  <a:pt x="1629164" y="1004186"/>
                  <a:pt x="1629164" y="793702"/>
                </a:cubicBezTo>
                <a:cubicBezTo>
                  <a:pt x="1629164" y="583185"/>
                  <a:pt x="1543370" y="381307"/>
                  <a:pt x="1390594" y="232467"/>
                </a:cubicBezTo>
                <a:cubicBezTo>
                  <a:pt x="1237818" y="83627"/>
                  <a:pt x="1030637" y="1"/>
                  <a:pt x="81458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5" name="Google Shape;215;p1"/>
          <p:cNvSpPr/>
          <p:nvPr/>
        </p:nvSpPr>
        <p:spPr>
          <a:xfrm>
            <a:off x="854075" y="2362200"/>
            <a:ext cx="757237" cy="757237"/>
          </a:xfrm>
          <a:custGeom>
            <a:avLst/>
            <a:gdLst/>
            <a:ahLst/>
            <a:cxnLst/>
            <a:rect l="l" t="t" r="r" b="b"/>
            <a:pathLst>
              <a:path w="896174" h="896243" extrusionOk="0">
                <a:moveTo>
                  <a:pt x="448021" y="1"/>
                </a:moveTo>
                <a:cubicBezTo>
                  <a:pt x="200577" y="1"/>
                  <a:pt x="1" y="200611"/>
                  <a:pt x="1" y="448121"/>
                </a:cubicBezTo>
                <a:cubicBezTo>
                  <a:pt x="1" y="695599"/>
                  <a:pt x="200577" y="896242"/>
                  <a:pt x="448021" y="896242"/>
                </a:cubicBezTo>
                <a:cubicBezTo>
                  <a:pt x="515069" y="896242"/>
                  <a:pt x="578681" y="881465"/>
                  <a:pt x="635788" y="855113"/>
                </a:cubicBezTo>
                <a:cubicBezTo>
                  <a:pt x="781159" y="787931"/>
                  <a:pt x="884532" y="645096"/>
                  <a:pt x="895173" y="477042"/>
                </a:cubicBezTo>
                <a:cubicBezTo>
                  <a:pt x="895840" y="467502"/>
                  <a:pt x="896174" y="457862"/>
                  <a:pt x="896174" y="448121"/>
                </a:cubicBezTo>
                <a:cubicBezTo>
                  <a:pt x="896174" y="334407"/>
                  <a:pt x="853777" y="230566"/>
                  <a:pt x="783794" y="151476"/>
                </a:cubicBezTo>
                <a:cubicBezTo>
                  <a:pt x="783727" y="151276"/>
                  <a:pt x="783494" y="151009"/>
                  <a:pt x="783260" y="150809"/>
                </a:cubicBezTo>
                <a:cubicBezTo>
                  <a:pt x="701735" y="58876"/>
                  <a:pt x="582984" y="734"/>
                  <a:pt x="450589" y="1"/>
                </a:cubicBezTo>
                <a:lnTo>
                  <a:pt x="44802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6" name="Google Shape;216;p1"/>
          <p:cNvSpPr/>
          <p:nvPr/>
        </p:nvSpPr>
        <p:spPr>
          <a:xfrm>
            <a:off x="1231900" y="2362200"/>
            <a:ext cx="284162" cy="377825"/>
          </a:xfrm>
          <a:custGeom>
            <a:avLst/>
            <a:gdLst/>
            <a:ahLst/>
            <a:cxnLst/>
            <a:rect l="l" t="t" r="r" b="b"/>
            <a:pathLst>
              <a:path w="335774" h="448155" extrusionOk="0">
                <a:moveTo>
                  <a:pt x="2602" y="0"/>
                </a:moveTo>
                <a:lnTo>
                  <a:pt x="934" y="283603"/>
                </a:lnTo>
                <a:lnTo>
                  <a:pt x="0" y="444685"/>
                </a:lnTo>
                <a:lnTo>
                  <a:pt x="0" y="448154"/>
                </a:lnTo>
                <a:lnTo>
                  <a:pt x="123221" y="339276"/>
                </a:lnTo>
                <a:lnTo>
                  <a:pt x="335773" y="151509"/>
                </a:lnTo>
                <a:cubicBezTo>
                  <a:pt x="335740" y="151342"/>
                  <a:pt x="335540" y="151075"/>
                  <a:pt x="335239" y="150808"/>
                </a:cubicBezTo>
                <a:cubicBezTo>
                  <a:pt x="253715" y="58876"/>
                  <a:pt x="134963" y="734"/>
                  <a:pt x="26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7" name="Google Shape;217;p1"/>
          <p:cNvSpPr/>
          <p:nvPr/>
        </p:nvSpPr>
        <p:spPr>
          <a:xfrm>
            <a:off x="1195387" y="2489200"/>
            <a:ext cx="415925" cy="279400"/>
          </a:xfrm>
          <a:custGeom>
            <a:avLst/>
            <a:gdLst/>
            <a:ahLst/>
            <a:cxnLst/>
            <a:rect l="l" t="t" r="r" b="b"/>
            <a:pathLst>
              <a:path w="491019" h="331505" extrusionOk="0">
                <a:moveTo>
                  <a:pt x="378137" y="1"/>
                </a:moveTo>
                <a:lnTo>
                  <a:pt x="164919" y="186968"/>
                </a:lnTo>
                <a:lnTo>
                  <a:pt x="42898" y="293844"/>
                </a:lnTo>
                <a:lnTo>
                  <a:pt x="1" y="331505"/>
                </a:lnTo>
                <a:lnTo>
                  <a:pt x="204280" y="329303"/>
                </a:lnTo>
                <a:lnTo>
                  <a:pt x="490017" y="326234"/>
                </a:lnTo>
                <a:cubicBezTo>
                  <a:pt x="490684" y="316694"/>
                  <a:pt x="491018" y="307054"/>
                  <a:pt x="491018" y="297313"/>
                </a:cubicBezTo>
                <a:cubicBezTo>
                  <a:pt x="491018" y="183599"/>
                  <a:pt x="448621" y="79758"/>
                  <a:pt x="378671" y="668"/>
                </a:cubicBezTo>
                <a:cubicBezTo>
                  <a:pt x="378604" y="468"/>
                  <a:pt x="378404" y="234"/>
                  <a:pt x="378137"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8" name="Google Shape;218;p1"/>
          <p:cNvSpPr/>
          <p:nvPr/>
        </p:nvSpPr>
        <p:spPr>
          <a:xfrm>
            <a:off x="1195387" y="2765425"/>
            <a:ext cx="414337" cy="319087"/>
          </a:xfrm>
          <a:custGeom>
            <a:avLst/>
            <a:gdLst/>
            <a:ahLst/>
            <a:cxnLst/>
            <a:rect l="l" t="t" r="r" b="b"/>
            <a:pathLst>
              <a:path w="490018" h="378071" extrusionOk="0">
                <a:moveTo>
                  <a:pt x="490017" y="0"/>
                </a:moveTo>
                <a:lnTo>
                  <a:pt x="204280" y="3069"/>
                </a:lnTo>
                <a:lnTo>
                  <a:pt x="1" y="5271"/>
                </a:lnTo>
                <a:lnTo>
                  <a:pt x="19915" y="71651"/>
                </a:lnTo>
                <a:lnTo>
                  <a:pt x="63012" y="134330"/>
                </a:lnTo>
                <a:lnTo>
                  <a:pt x="230632" y="378071"/>
                </a:lnTo>
                <a:cubicBezTo>
                  <a:pt x="376003" y="310889"/>
                  <a:pt x="479376" y="168054"/>
                  <a:pt x="490017" y="0"/>
                </a:cubicBezTo>
                <a:close/>
              </a:path>
            </a:pathLst>
          </a:custGeom>
          <a:solidFill>
            <a:srgbClr val="C2FF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19" name="Google Shape;219;p1"/>
          <p:cNvSpPr/>
          <p:nvPr/>
        </p:nvSpPr>
        <p:spPr>
          <a:xfrm>
            <a:off x="1093787" y="2601912"/>
            <a:ext cx="277812" cy="277812"/>
          </a:xfrm>
          <a:custGeom>
            <a:avLst/>
            <a:gdLst/>
            <a:ahLst/>
            <a:cxnLst/>
            <a:rect l="l" t="t" r="r" b="b"/>
            <a:pathLst>
              <a:path w="329002" h="329003" extrusionOk="0">
                <a:moveTo>
                  <a:pt x="164484" y="1"/>
                </a:moveTo>
                <a:cubicBezTo>
                  <a:pt x="73653" y="1"/>
                  <a:pt x="0" y="73653"/>
                  <a:pt x="0" y="164518"/>
                </a:cubicBezTo>
                <a:cubicBezTo>
                  <a:pt x="0" y="208150"/>
                  <a:pt x="17346" y="249980"/>
                  <a:pt x="48201" y="280835"/>
                </a:cubicBezTo>
                <a:cubicBezTo>
                  <a:pt x="79023" y="311657"/>
                  <a:pt x="120887" y="329003"/>
                  <a:pt x="164484" y="329003"/>
                </a:cubicBezTo>
                <a:cubicBezTo>
                  <a:pt x="208116" y="329003"/>
                  <a:pt x="249979" y="311657"/>
                  <a:pt x="280801" y="280835"/>
                </a:cubicBezTo>
                <a:cubicBezTo>
                  <a:pt x="311656" y="249980"/>
                  <a:pt x="329002" y="208150"/>
                  <a:pt x="329002" y="164518"/>
                </a:cubicBezTo>
                <a:cubicBezTo>
                  <a:pt x="329002" y="120887"/>
                  <a:pt x="311656" y="79057"/>
                  <a:pt x="280801" y="48202"/>
                </a:cubicBezTo>
                <a:cubicBezTo>
                  <a:pt x="249979" y="17346"/>
                  <a:pt x="208116" y="1"/>
                  <a:pt x="164484" y="1"/>
                </a:cubicBezTo>
                <a:close/>
              </a:path>
            </a:pathLst>
          </a:custGeom>
          <a:solidFill>
            <a:srgbClr val="C6C3F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0" name="Google Shape;220;p1"/>
          <p:cNvSpPr/>
          <p:nvPr/>
        </p:nvSpPr>
        <p:spPr>
          <a:xfrm>
            <a:off x="-395287" y="3087687"/>
            <a:ext cx="1066800" cy="1079500"/>
          </a:xfrm>
          <a:custGeom>
            <a:avLst/>
            <a:gdLst/>
            <a:ahLst/>
            <a:cxnLst/>
            <a:rect l="l" t="t" r="r" b="b"/>
            <a:pathLst>
              <a:path w="1262736" h="1278292" extrusionOk="0">
                <a:moveTo>
                  <a:pt x="1057486" y="0"/>
                </a:moveTo>
                <a:cubicBezTo>
                  <a:pt x="1040485" y="0"/>
                  <a:pt x="1020449" y="9658"/>
                  <a:pt x="994244" y="32533"/>
                </a:cubicBezTo>
                <a:lnTo>
                  <a:pt x="0" y="868164"/>
                </a:lnTo>
                <a:cubicBezTo>
                  <a:pt x="98437" y="962165"/>
                  <a:pt x="200077" y="1052863"/>
                  <a:pt x="303584" y="1141293"/>
                </a:cubicBezTo>
                <a:cubicBezTo>
                  <a:pt x="357689" y="1187560"/>
                  <a:pt x="412462" y="1233126"/>
                  <a:pt x="467501" y="1278291"/>
                </a:cubicBezTo>
                <a:lnTo>
                  <a:pt x="1188082" y="437356"/>
                </a:lnTo>
                <a:cubicBezTo>
                  <a:pt x="1261234" y="352162"/>
                  <a:pt x="1262735" y="223937"/>
                  <a:pt x="1186714" y="136908"/>
                </a:cubicBezTo>
                <a:cubicBezTo>
                  <a:pt x="1126196" y="67602"/>
                  <a:pt x="1102464" y="0"/>
                  <a:pt x="1057486" y="0"/>
                </a:cubicBezTo>
                <a:close/>
              </a:path>
            </a:pathLst>
          </a:custGeom>
          <a:solidFill>
            <a:srgbClr val="FF8B6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1" name="Google Shape;221;p1"/>
          <p:cNvSpPr/>
          <p:nvPr/>
        </p:nvSpPr>
        <p:spPr>
          <a:xfrm>
            <a:off x="-481012" y="3448050"/>
            <a:ext cx="865187" cy="773112"/>
          </a:xfrm>
          <a:custGeom>
            <a:avLst/>
            <a:gdLst/>
            <a:ahLst/>
            <a:cxnLst/>
            <a:rect l="l" t="t" r="r" b="b"/>
            <a:pathLst>
              <a:path w="1024165" h="915957" extrusionOk="0">
                <a:moveTo>
                  <a:pt x="607935" y="1"/>
                </a:moveTo>
                <a:lnTo>
                  <a:pt x="0" y="454626"/>
                </a:lnTo>
                <a:lnTo>
                  <a:pt x="522140" y="915956"/>
                </a:lnTo>
                <a:lnTo>
                  <a:pt x="1024165" y="321331"/>
                </a:lnTo>
                <a:cubicBezTo>
                  <a:pt x="889436" y="209017"/>
                  <a:pt x="751037" y="101373"/>
                  <a:pt x="607935" y="1"/>
                </a:cubicBezTo>
                <a:close/>
              </a:path>
            </a:pathLst>
          </a:custGeom>
          <a:solidFill>
            <a:srgbClr val="C2FF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2" name="Google Shape;222;p1"/>
          <p:cNvSpPr/>
          <p:nvPr/>
        </p:nvSpPr>
        <p:spPr>
          <a:xfrm>
            <a:off x="303212" y="2586037"/>
            <a:ext cx="806450" cy="896937"/>
          </a:xfrm>
          <a:custGeom>
            <a:avLst/>
            <a:gdLst/>
            <a:ahLst/>
            <a:cxnLst/>
            <a:rect l="l" t="t" r="r" b="b"/>
            <a:pathLst>
              <a:path w="954916" h="1061474" extrusionOk="0">
                <a:moveTo>
                  <a:pt x="427288" y="0"/>
                </a:moveTo>
                <a:cubicBezTo>
                  <a:pt x="426918" y="0"/>
                  <a:pt x="426545" y="5"/>
                  <a:pt x="426171" y="14"/>
                </a:cubicBezTo>
                <a:cubicBezTo>
                  <a:pt x="401487" y="581"/>
                  <a:pt x="382307" y="23431"/>
                  <a:pt x="375502" y="47214"/>
                </a:cubicBezTo>
                <a:cubicBezTo>
                  <a:pt x="368697" y="71031"/>
                  <a:pt x="370832" y="96283"/>
                  <a:pt x="368830" y="120934"/>
                </a:cubicBezTo>
                <a:cubicBezTo>
                  <a:pt x="361725" y="208663"/>
                  <a:pt x="304017" y="282616"/>
                  <a:pt x="254515" y="355402"/>
                </a:cubicBezTo>
                <a:cubicBezTo>
                  <a:pt x="205047" y="428154"/>
                  <a:pt x="159948" y="515550"/>
                  <a:pt x="182064" y="600777"/>
                </a:cubicBezTo>
                <a:cubicBezTo>
                  <a:pt x="165218" y="621425"/>
                  <a:pt x="16846" y="752386"/>
                  <a:pt x="0" y="773034"/>
                </a:cubicBezTo>
                <a:cubicBezTo>
                  <a:pt x="47201" y="912067"/>
                  <a:pt x="254916" y="931414"/>
                  <a:pt x="322998" y="1061474"/>
                </a:cubicBezTo>
                <a:cubicBezTo>
                  <a:pt x="393515" y="1004933"/>
                  <a:pt x="475807" y="965438"/>
                  <a:pt x="554663" y="921240"/>
                </a:cubicBezTo>
                <a:cubicBezTo>
                  <a:pt x="633519" y="877042"/>
                  <a:pt x="711308" y="826172"/>
                  <a:pt x="765147" y="753587"/>
                </a:cubicBezTo>
                <a:cubicBezTo>
                  <a:pt x="818985" y="681001"/>
                  <a:pt x="847539" y="583798"/>
                  <a:pt x="814715" y="499571"/>
                </a:cubicBezTo>
                <a:cubicBezTo>
                  <a:pt x="853376" y="444232"/>
                  <a:pt x="848706" y="370112"/>
                  <a:pt x="802040" y="321377"/>
                </a:cubicBezTo>
                <a:cubicBezTo>
                  <a:pt x="866853" y="223340"/>
                  <a:pt x="863083" y="227910"/>
                  <a:pt x="927896" y="129840"/>
                </a:cubicBezTo>
                <a:cubicBezTo>
                  <a:pt x="941106" y="109893"/>
                  <a:pt x="954915" y="86709"/>
                  <a:pt x="949011" y="63526"/>
                </a:cubicBezTo>
                <a:cubicBezTo>
                  <a:pt x="943108" y="40214"/>
                  <a:pt x="918889" y="28084"/>
                  <a:pt x="894295" y="28084"/>
                </a:cubicBezTo>
                <a:cubicBezTo>
                  <a:pt x="883451" y="28084"/>
                  <a:pt x="872535" y="30442"/>
                  <a:pt x="863083" y="35239"/>
                </a:cubicBezTo>
                <a:cubicBezTo>
                  <a:pt x="832194" y="50950"/>
                  <a:pt x="775687" y="140281"/>
                  <a:pt x="755673" y="168534"/>
                </a:cubicBezTo>
                <a:cubicBezTo>
                  <a:pt x="653767" y="312638"/>
                  <a:pt x="670979" y="291723"/>
                  <a:pt x="549626" y="411542"/>
                </a:cubicBezTo>
                <a:cubicBezTo>
                  <a:pt x="533548" y="427386"/>
                  <a:pt x="516669" y="443331"/>
                  <a:pt x="495754" y="451704"/>
                </a:cubicBezTo>
                <a:cubicBezTo>
                  <a:pt x="487231" y="455092"/>
                  <a:pt x="477854" y="456965"/>
                  <a:pt x="468617" y="456965"/>
                </a:cubicBezTo>
                <a:cubicBezTo>
                  <a:pt x="455116" y="456965"/>
                  <a:pt x="441913" y="452962"/>
                  <a:pt x="432109" y="443832"/>
                </a:cubicBezTo>
                <a:cubicBezTo>
                  <a:pt x="416531" y="429288"/>
                  <a:pt x="413095" y="405337"/>
                  <a:pt x="417432" y="384489"/>
                </a:cubicBezTo>
                <a:cubicBezTo>
                  <a:pt x="421735" y="363641"/>
                  <a:pt x="432542" y="344794"/>
                  <a:pt x="441849" y="325647"/>
                </a:cubicBezTo>
                <a:cubicBezTo>
                  <a:pt x="478175" y="250927"/>
                  <a:pt x="493719" y="166166"/>
                  <a:pt x="486247" y="83407"/>
                </a:cubicBezTo>
                <a:cubicBezTo>
                  <a:pt x="482846" y="46053"/>
                  <a:pt x="464401" y="0"/>
                  <a:pt x="427288" y="0"/>
                </a:cubicBezTo>
                <a:close/>
              </a:path>
            </a:pathLst>
          </a:custGeom>
          <a:solidFill>
            <a:srgbClr val="FF8B6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3" name="Google Shape;223;p1"/>
          <p:cNvSpPr/>
          <p:nvPr/>
        </p:nvSpPr>
        <p:spPr>
          <a:xfrm>
            <a:off x="868362" y="2847975"/>
            <a:ext cx="123825" cy="273050"/>
          </a:xfrm>
          <a:custGeom>
            <a:avLst/>
            <a:gdLst/>
            <a:ahLst/>
            <a:cxnLst/>
            <a:rect l="l" t="t" r="r" b="b"/>
            <a:pathLst>
              <a:path w="145204" h="322699" extrusionOk="0">
                <a:moveTo>
                  <a:pt x="132410" y="0"/>
                </a:moveTo>
                <a:cubicBezTo>
                  <a:pt x="128360" y="0"/>
                  <a:pt x="124451" y="2211"/>
                  <a:pt x="122421" y="6039"/>
                </a:cubicBezTo>
                <a:cubicBezTo>
                  <a:pt x="111546" y="27054"/>
                  <a:pt x="47934" y="129494"/>
                  <a:pt x="47301" y="130528"/>
                </a:cubicBezTo>
                <a:cubicBezTo>
                  <a:pt x="46266" y="132196"/>
                  <a:pt x="45666" y="134164"/>
                  <a:pt x="45633" y="136165"/>
                </a:cubicBezTo>
                <a:cubicBezTo>
                  <a:pt x="45599" y="137166"/>
                  <a:pt x="42697" y="236237"/>
                  <a:pt x="3069" y="305987"/>
                </a:cubicBezTo>
                <a:cubicBezTo>
                  <a:pt x="0" y="311357"/>
                  <a:pt x="1901" y="318196"/>
                  <a:pt x="7272" y="321265"/>
                </a:cubicBezTo>
                <a:cubicBezTo>
                  <a:pt x="9007" y="322199"/>
                  <a:pt x="10941" y="322699"/>
                  <a:pt x="12809" y="322699"/>
                </a:cubicBezTo>
                <a:cubicBezTo>
                  <a:pt x="16745" y="322699"/>
                  <a:pt x="20515" y="320664"/>
                  <a:pt x="22583" y="317095"/>
                </a:cubicBezTo>
                <a:cubicBezTo>
                  <a:pt x="61344" y="248813"/>
                  <a:pt x="67148" y="158048"/>
                  <a:pt x="67949" y="139868"/>
                </a:cubicBezTo>
                <a:cubicBezTo>
                  <a:pt x="78123" y="123490"/>
                  <a:pt x="131894" y="36494"/>
                  <a:pt x="142368" y="16413"/>
                </a:cubicBezTo>
                <a:cubicBezTo>
                  <a:pt x="145204" y="10909"/>
                  <a:pt x="143069" y="4104"/>
                  <a:pt x="137565" y="1269"/>
                </a:cubicBezTo>
                <a:cubicBezTo>
                  <a:pt x="135912" y="407"/>
                  <a:pt x="134148" y="0"/>
                  <a:pt x="1324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4" name="Google Shape;224;p1"/>
          <p:cNvSpPr/>
          <p:nvPr/>
        </p:nvSpPr>
        <p:spPr>
          <a:xfrm>
            <a:off x="-47625" y="2344737"/>
            <a:ext cx="387350" cy="385762"/>
          </a:xfrm>
          <a:custGeom>
            <a:avLst/>
            <a:gdLst/>
            <a:ahLst/>
            <a:cxnLst/>
            <a:rect l="l" t="t" r="r" b="b"/>
            <a:pathLst>
              <a:path w="457494" h="457495" extrusionOk="0">
                <a:moveTo>
                  <a:pt x="228764" y="1"/>
                </a:moveTo>
                <a:cubicBezTo>
                  <a:pt x="168087" y="1"/>
                  <a:pt x="109912" y="24084"/>
                  <a:pt x="67015" y="66982"/>
                </a:cubicBezTo>
                <a:cubicBezTo>
                  <a:pt x="24117" y="109879"/>
                  <a:pt x="0" y="168054"/>
                  <a:pt x="0" y="228731"/>
                </a:cubicBezTo>
                <a:cubicBezTo>
                  <a:pt x="0" y="289408"/>
                  <a:pt x="24117" y="347583"/>
                  <a:pt x="67015" y="390480"/>
                </a:cubicBezTo>
                <a:cubicBezTo>
                  <a:pt x="109912" y="433377"/>
                  <a:pt x="168087" y="457495"/>
                  <a:pt x="228764" y="457495"/>
                </a:cubicBezTo>
                <a:cubicBezTo>
                  <a:pt x="289440" y="457495"/>
                  <a:pt x="347615" y="433377"/>
                  <a:pt x="390512" y="390480"/>
                </a:cubicBezTo>
                <a:cubicBezTo>
                  <a:pt x="433410" y="347583"/>
                  <a:pt x="457494" y="289408"/>
                  <a:pt x="457494" y="228731"/>
                </a:cubicBezTo>
                <a:cubicBezTo>
                  <a:pt x="457494" y="168054"/>
                  <a:pt x="433410" y="109879"/>
                  <a:pt x="390512" y="66982"/>
                </a:cubicBezTo>
                <a:cubicBezTo>
                  <a:pt x="347615" y="24084"/>
                  <a:pt x="289440" y="1"/>
                  <a:pt x="22876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5" name="Google Shape;225;p1"/>
          <p:cNvSpPr/>
          <p:nvPr/>
        </p:nvSpPr>
        <p:spPr>
          <a:xfrm>
            <a:off x="330200" y="2528887"/>
            <a:ext cx="257175" cy="19050"/>
          </a:xfrm>
          <a:custGeom>
            <a:avLst/>
            <a:gdLst/>
            <a:ahLst/>
            <a:cxnLst/>
            <a:rect l="l" t="t" r="r" b="b"/>
            <a:pathLst>
              <a:path w="303818" h="22684" extrusionOk="0">
                <a:moveTo>
                  <a:pt x="11342" y="1"/>
                </a:moveTo>
                <a:cubicBezTo>
                  <a:pt x="5071" y="1"/>
                  <a:pt x="1" y="5104"/>
                  <a:pt x="1" y="11342"/>
                </a:cubicBezTo>
                <a:cubicBezTo>
                  <a:pt x="1" y="17613"/>
                  <a:pt x="5071" y="22684"/>
                  <a:pt x="11342" y="22684"/>
                </a:cubicBezTo>
                <a:lnTo>
                  <a:pt x="292476" y="22684"/>
                </a:lnTo>
                <a:cubicBezTo>
                  <a:pt x="298747" y="22684"/>
                  <a:pt x="303818" y="17580"/>
                  <a:pt x="303818" y="11342"/>
                </a:cubicBezTo>
                <a:cubicBezTo>
                  <a:pt x="303818" y="5104"/>
                  <a:pt x="298747" y="1"/>
                  <a:pt x="292476" y="1"/>
                </a:cubicBezTo>
                <a:lnTo>
                  <a:pt x="1134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6" name="Google Shape;226;p1"/>
          <p:cNvSpPr/>
          <p:nvPr/>
        </p:nvSpPr>
        <p:spPr>
          <a:xfrm>
            <a:off x="-361950" y="3663950"/>
            <a:ext cx="357187" cy="277812"/>
          </a:xfrm>
          <a:custGeom>
            <a:avLst/>
            <a:gdLst/>
            <a:ahLst/>
            <a:cxnLst/>
            <a:rect l="l" t="t" r="r" b="b"/>
            <a:pathLst>
              <a:path w="423604" h="328626" extrusionOk="0">
                <a:moveTo>
                  <a:pt x="409635" y="1"/>
                </a:moveTo>
                <a:cubicBezTo>
                  <a:pt x="408245" y="1"/>
                  <a:pt x="406834" y="234"/>
                  <a:pt x="405457" y="724"/>
                </a:cubicBezTo>
                <a:cubicBezTo>
                  <a:pt x="403055" y="1625"/>
                  <a:pt x="164952" y="90555"/>
                  <a:pt x="4037" y="308945"/>
                </a:cubicBezTo>
                <a:cubicBezTo>
                  <a:pt x="1" y="314449"/>
                  <a:pt x="1168" y="322187"/>
                  <a:pt x="6672" y="326224"/>
                </a:cubicBezTo>
                <a:cubicBezTo>
                  <a:pt x="8874" y="327858"/>
                  <a:pt x="11442" y="328625"/>
                  <a:pt x="13977" y="328625"/>
                </a:cubicBezTo>
                <a:cubicBezTo>
                  <a:pt x="17780" y="328625"/>
                  <a:pt x="21516" y="326924"/>
                  <a:pt x="23885" y="323588"/>
                </a:cubicBezTo>
                <a:cubicBezTo>
                  <a:pt x="180296" y="111403"/>
                  <a:pt x="411595" y="24741"/>
                  <a:pt x="413930" y="23907"/>
                </a:cubicBezTo>
                <a:cubicBezTo>
                  <a:pt x="420301" y="21539"/>
                  <a:pt x="423603" y="14467"/>
                  <a:pt x="421268" y="8063"/>
                </a:cubicBezTo>
                <a:cubicBezTo>
                  <a:pt x="419438" y="3068"/>
                  <a:pt x="414676" y="1"/>
                  <a:pt x="40963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7" name="Google Shape;227;p1"/>
          <p:cNvSpPr/>
          <p:nvPr/>
        </p:nvSpPr>
        <p:spPr>
          <a:xfrm>
            <a:off x="-142875" y="3848100"/>
            <a:ext cx="127000" cy="127000"/>
          </a:xfrm>
          <a:custGeom>
            <a:avLst/>
            <a:gdLst/>
            <a:ahLst/>
            <a:cxnLst/>
            <a:rect l="l" t="t" r="r" b="b"/>
            <a:pathLst>
              <a:path w="150875" h="150842" extrusionOk="0">
                <a:moveTo>
                  <a:pt x="75455" y="24684"/>
                </a:moveTo>
                <a:cubicBezTo>
                  <a:pt x="103408" y="24684"/>
                  <a:pt x="126191" y="47434"/>
                  <a:pt x="126191" y="75421"/>
                </a:cubicBezTo>
                <a:cubicBezTo>
                  <a:pt x="126191" y="103407"/>
                  <a:pt x="103408" y="126157"/>
                  <a:pt x="75455" y="126157"/>
                </a:cubicBezTo>
                <a:cubicBezTo>
                  <a:pt x="47468" y="126157"/>
                  <a:pt x="24685" y="103407"/>
                  <a:pt x="24685" y="75421"/>
                </a:cubicBezTo>
                <a:cubicBezTo>
                  <a:pt x="24685" y="47434"/>
                  <a:pt x="47468" y="24684"/>
                  <a:pt x="75455" y="24684"/>
                </a:cubicBezTo>
                <a:close/>
                <a:moveTo>
                  <a:pt x="75455" y="0"/>
                </a:moveTo>
                <a:cubicBezTo>
                  <a:pt x="33825" y="0"/>
                  <a:pt x="1" y="33858"/>
                  <a:pt x="1" y="75421"/>
                </a:cubicBezTo>
                <a:cubicBezTo>
                  <a:pt x="1" y="117017"/>
                  <a:pt x="33858" y="150841"/>
                  <a:pt x="75455" y="150841"/>
                </a:cubicBezTo>
                <a:cubicBezTo>
                  <a:pt x="117018" y="150841"/>
                  <a:pt x="150875" y="117017"/>
                  <a:pt x="150875" y="75421"/>
                </a:cubicBezTo>
                <a:cubicBezTo>
                  <a:pt x="150875" y="33791"/>
                  <a:pt x="117018" y="0"/>
                  <a:pt x="7545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8" name="Google Shape;228;p1"/>
          <p:cNvSpPr/>
          <p:nvPr/>
        </p:nvSpPr>
        <p:spPr>
          <a:xfrm>
            <a:off x="3546475" y="-7937"/>
            <a:ext cx="392112" cy="280987"/>
          </a:xfrm>
          <a:custGeom>
            <a:avLst/>
            <a:gdLst/>
            <a:ahLst/>
            <a:cxnLst/>
            <a:rect l="l" t="t" r="r" b="b"/>
            <a:pathLst>
              <a:path w="463932" h="331938" extrusionOk="0">
                <a:moveTo>
                  <a:pt x="449138" y="0"/>
                </a:moveTo>
                <a:cubicBezTo>
                  <a:pt x="445299" y="0"/>
                  <a:pt x="441499" y="1672"/>
                  <a:pt x="438914" y="4904"/>
                </a:cubicBezTo>
                <a:cubicBezTo>
                  <a:pt x="263121" y="223660"/>
                  <a:pt x="13209" y="305519"/>
                  <a:pt x="10708" y="306286"/>
                </a:cubicBezTo>
                <a:cubicBezTo>
                  <a:pt x="3836" y="308521"/>
                  <a:pt x="0" y="315893"/>
                  <a:pt x="2202" y="322798"/>
                </a:cubicBezTo>
                <a:cubicBezTo>
                  <a:pt x="4003" y="328402"/>
                  <a:pt x="9173" y="331938"/>
                  <a:pt x="14711" y="331938"/>
                </a:cubicBezTo>
                <a:cubicBezTo>
                  <a:pt x="16045" y="331938"/>
                  <a:pt x="17379" y="331738"/>
                  <a:pt x="18713" y="331304"/>
                </a:cubicBezTo>
                <a:cubicBezTo>
                  <a:pt x="21282" y="330504"/>
                  <a:pt x="278532" y="246510"/>
                  <a:pt x="459395" y="21382"/>
                </a:cubicBezTo>
                <a:cubicBezTo>
                  <a:pt x="463931" y="15712"/>
                  <a:pt x="463064" y="7439"/>
                  <a:pt x="457393" y="2902"/>
                </a:cubicBezTo>
                <a:cubicBezTo>
                  <a:pt x="454955" y="952"/>
                  <a:pt x="452035" y="0"/>
                  <a:pt x="449138" y="0"/>
                </a:cubicBezTo>
                <a:close/>
              </a:path>
            </a:pathLst>
          </a:custGeom>
          <a:solidFill>
            <a:srgbClr val="2D1A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29" name="Google Shape;229;p1"/>
          <p:cNvSpPr/>
          <p:nvPr/>
        </p:nvSpPr>
        <p:spPr>
          <a:xfrm>
            <a:off x="3568700" y="-55562"/>
            <a:ext cx="136525" cy="134937"/>
          </a:xfrm>
          <a:custGeom>
            <a:avLst/>
            <a:gdLst/>
            <a:ahLst/>
            <a:cxnLst/>
            <a:rect l="l" t="t" r="r" b="b"/>
            <a:pathLst>
              <a:path w="162217" h="160547" extrusionOk="0">
                <a:moveTo>
                  <a:pt x="81125" y="26217"/>
                </a:moveTo>
                <a:cubicBezTo>
                  <a:pt x="81893" y="26217"/>
                  <a:pt x="82626" y="26251"/>
                  <a:pt x="83427" y="26251"/>
                </a:cubicBezTo>
                <a:cubicBezTo>
                  <a:pt x="97804" y="26885"/>
                  <a:pt x="111147" y="33056"/>
                  <a:pt x="120920" y="43696"/>
                </a:cubicBezTo>
                <a:cubicBezTo>
                  <a:pt x="130661" y="54271"/>
                  <a:pt x="135731" y="68081"/>
                  <a:pt x="135131" y="82524"/>
                </a:cubicBezTo>
                <a:cubicBezTo>
                  <a:pt x="134497" y="96901"/>
                  <a:pt x="128326" y="110244"/>
                  <a:pt x="117718" y="119984"/>
                </a:cubicBezTo>
                <a:cubicBezTo>
                  <a:pt x="107774" y="129178"/>
                  <a:pt x="94987" y="134297"/>
                  <a:pt x="81582" y="134297"/>
                </a:cubicBezTo>
                <a:cubicBezTo>
                  <a:pt x="80687" y="134297"/>
                  <a:pt x="79790" y="134274"/>
                  <a:pt x="78890" y="134228"/>
                </a:cubicBezTo>
                <a:cubicBezTo>
                  <a:pt x="64514" y="133594"/>
                  <a:pt x="51171" y="127423"/>
                  <a:pt x="41397" y="116782"/>
                </a:cubicBezTo>
                <a:cubicBezTo>
                  <a:pt x="31657" y="106208"/>
                  <a:pt x="26586" y="92398"/>
                  <a:pt x="27187" y="77954"/>
                </a:cubicBezTo>
                <a:cubicBezTo>
                  <a:pt x="28388" y="49000"/>
                  <a:pt x="52372" y="26217"/>
                  <a:pt x="81125" y="26217"/>
                </a:cubicBezTo>
                <a:close/>
                <a:moveTo>
                  <a:pt x="81189" y="0"/>
                </a:moveTo>
                <a:cubicBezTo>
                  <a:pt x="38243" y="0"/>
                  <a:pt x="2691" y="33780"/>
                  <a:pt x="901" y="76920"/>
                </a:cubicBezTo>
                <a:cubicBezTo>
                  <a:pt x="1" y="98369"/>
                  <a:pt x="7506" y="118817"/>
                  <a:pt x="22017" y="134628"/>
                </a:cubicBezTo>
                <a:cubicBezTo>
                  <a:pt x="36527" y="150406"/>
                  <a:pt x="56341" y="159579"/>
                  <a:pt x="77756" y="160480"/>
                </a:cubicBezTo>
                <a:cubicBezTo>
                  <a:pt x="78924" y="160513"/>
                  <a:pt x="80091" y="160547"/>
                  <a:pt x="81225" y="160547"/>
                </a:cubicBezTo>
                <a:cubicBezTo>
                  <a:pt x="101407" y="160547"/>
                  <a:pt x="120587" y="153108"/>
                  <a:pt x="135464" y="139365"/>
                </a:cubicBezTo>
                <a:cubicBezTo>
                  <a:pt x="151209" y="124855"/>
                  <a:pt x="160382" y="105074"/>
                  <a:pt x="161316" y="83625"/>
                </a:cubicBezTo>
                <a:cubicBezTo>
                  <a:pt x="162217" y="62210"/>
                  <a:pt x="154711" y="41728"/>
                  <a:pt x="140201" y="25917"/>
                </a:cubicBezTo>
                <a:cubicBezTo>
                  <a:pt x="125691" y="10173"/>
                  <a:pt x="105910" y="999"/>
                  <a:pt x="84461" y="65"/>
                </a:cubicBezTo>
                <a:cubicBezTo>
                  <a:pt x="83366" y="22"/>
                  <a:pt x="82275" y="0"/>
                  <a:pt x="81189" y="0"/>
                </a:cubicBezTo>
                <a:close/>
              </a:path>
            </a:pathLst>
          </a:custGeom>
          <a:solidFill>
            <a:srgbClr val="2D1A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0" name="Google Shape;230;p1"/>
          <p:cNvSpPr/>
          <p:nvPr/>
        </p:nvSpPr>
        <p:spPr>
          <a:xfrm>
            <a:off x="1987550" y="1447800"/>
            <a:ext cx="214312" cy="377825"/>
          </a:xfrm>
          <a:custGeom>
            <a:avLst/>
            <a:gdLst/>
            <a:ahLst/>
            <a:cxnLst/>
            <a:rect l="l" t="t" r="r" b="b"/>
            <a:pathLst>
              <a:path w="254049" h="445854" extrusionOk="0">
                <a:moveTo>
                  <a:pt x="126991" y="1"/>
                </a:moveTo>
                <a:cubicBezTo>
                  <a:pt x="57141" y="1"/>
                  <a:pt x="1" y="57108"/>
                  <a:pt x="1" y="126992"/>
                </a:cubicBezTo>
                <a:lnTo>
                  <a:pt x="1" y="318829"/>
                </a:lnTo>
                <a:cubicBezTo>
                  <a:pt x="1" y="388679"/>
                  <a:pt x="57108" y="445853"/>
                  <a:pt x="126991" y="445853"/>
                </a:cubicBezTo>
                <a:cubicBezTo>
                  <a:pt x="196874" y="445853"/>
                  <a:pt x="254049" y="388679"/>
                  <a:pt x="254015" y="318829"/>
                </a:cubicBezTo>
                <a:lnTo>
                  <a:pt x="254015" y="126992"/>
                </a:lnTo>
                <a:cubicBezTo>
                  <a:pt x="254015" y="57142"/>
                  <a:pt x="196874" y="1"/>
                  <a:pt x="12699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1" name="Google Shape;231;p1"/>
          <p:cNvSpPr/>
          <p:nvPr/>
        </p:nvSpPr>
        <p:spPr>
          <a:xfrm>
            <a:off x="1987550" y="1717675"/>
            <a:ext cx="214312" cy="0"/>
          </a:xfrm>
          <a:custGeom>
            <a:avLst/>
            <a:gdLst/>
            <a:ahLst/>
            <a:cxnLst/>
            <a:rect l="l" t="t" r="r" b="b"/>
            <a:pathLst>
              <a:path w="254049" h="1" extrusionOk="0">
                <a:moveTo>
                  <a:pt x="1" y="0"/>
                </a:moveTo>
                <a:lnTo>
                  <a:pt x="254049" y="0"/>
                </a:lnTo>
              </a:path>
            </a:pathLst>
          </a:custGeom>
          <a:solidFill>
            <a:srgbClr val="8DDAE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2" name="Google Shape;232;p1"/>
          <p:cNvSpPr/>
          <p:nvPr/>
        </p:nvSpPr>
        <p:spPr>
          <a:xfrm>
            <a:off x="2070100" y="1790700"/>
            <a:ext cx="44450" cy="92075"/>
          </a:xfrm>
          <a:custGeom>
            <a:avLst/>
            <a:gdLst/>
            <a:ahLst/>
            <a:cxnLst/>
            <a:rect l="l" t="t" r="r" b="b"/>
            <a:pathLst>
              <a:path w="51872" h="108878" extrusionOk="0">
                <a:moveTo>
                  <a:pt x="25953" y="0"/>
                </a:moveTo>
                <a:cubicBezTo>
                  <a:pt x="11676" y="0"/>
                  <a:pt x="1" y="11675"/>
                  <a:pt x="1" y="25952"/>
                </a:cubicBezTo>
                <a:lnTo>
                  <a:pt x="1" y="82959"/>
                </a:lnTo>
                <a:cubicBezTo>
                  <a:pt x="1" y="97203"/>
                  <a:pt x="11676" y="108878"/>
                  <a:pt x="25953" y="108878"/>
                </a:cubicBezTo>
                <a:cubicBezTo>
                  <a:pt x="40196" y="108878"/>
                  <a:pt x="51871" y="97203"/>
                  <a:pt x="51871" y="82959"/>
                </a:cubicBezTo>
                <a:lnTo>
                  <a:pt x="51871" y="25952"/>
                </a:lnTo>
                <a:cubicBezTo>
                  <a:pt x="51871" y="11675"/>
                  <a:pt x="40196" y="0"/>
                  <a:pt x="2595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3" name="Google Shape;233;p1"/>
          <p:cNvSpPr/>
          <p:nvPr/>
        </p:nvSpPr>
        <p:spPr>
          <a:xfrm>
            <a:off x="1771650" y="962025"/>
            <a:ext cx="627062" cy="625475"/>
          </a:xfrm>
          <a:custGeom>
            <a:avLst/>
            <a:gdLst/>
            <a:ahLst/>
            <a:cxnLst/>
            <a:rect l="l" t="t" r="r" b="b"/>
            <a:pathLst>
              <a:path w="741364" h="741365" extrusionOk="0">
                <a:moveTo>
                  <a:pt x="370666" y="1"/>
                </a:moveTo>
                <a:cubicBezTo>
                  <a:pt x="166820" y="1"/>
                  <a:pt x="1" y="166787"/>
                  <a:pt x="1" y="370700"/>
                </a:cubicBezTo>
                <a:cubicBezTo>
                  <a:pt x="1" y="574546"/>
                  <a:pt x="166787" y="741365"/>
                  <a:pt x="370666" y="741365"/>
                </a:cubicBezTo>
                <a:cubicBezTo>
                  <a:pt x="574544" y="741365"/>
                  <a:pt x="741364" y="574546"/>
                  <a:pt x="741364" y="370700"/>
                </a:cubicBezTo>
                <a:cubicBezTo>
                  <a:pt x="741364" y="166820"/>
                  <a:pt x="574578" y="1"/>
                  <a:pt x="370666"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4" name="Google Shape;234;p1"/>
          <p:cNvSpPr/>
          <p:nvPr/>
        </p:nvSpPr>
        <p:spPr>
          <a:xfrm>
            <a:off x="2032000" y="1304925"/>
            <a:ext cx="44450" cy="409575"/>
          </a:xfrm>
          <a:custGeom>
            <a:avLst/>
            <a:gdLst/>
            <a:ahLst/>
            <a:cxnLst/>
            <a:rect l="l" t="t" r="r" b="b"/>
            <a:pathLst>
              <a:path w="52805" h="483114" extrusionOk="0">
                <a:moveTo>
                  <a:pt x="26386" y="6139"/>
                </a:moveTo>
                <a:cubicBezTo>
                  <a:pt x="37560" y="6139"/>
                  <a:pt x="46667" y="15245"/>
                  <a:pt x="46667" y="26420"/>
                </a:cubicBezTo>
                <a:lnTo>
                  <a:pt x="46667" y="456728"/>
                </a:lnTo>
                <a:cubicBezTo>
                  <a:pt x="46667" y="467903"/>
                  <a:pt x="37560" y="476976"/>
                  <a:pt x="26386" y="476976"/>
                </a:cubicBezTo>
                <a:cubicBezTo>
                  <a:pt x="15211" y="476976"/>
                  <a:pt x="6138" y="467903"/>
                  <a:pt x="6138" y="456728"/>
                </a:cubicBezTo>
                <a:lnTo>
                  <a:pt x="6138" y="26420"/>
                </a:lnTo>
                <a:cubicBezTo>
                  <a:pt x="6138" y="15245"/>
                  <a:pt x="15211" y="6139"/>
                  <a:pt x="26386" y="6139"/>
                </a:cubicBezTo>
                <a:close/>
                <a:moveTo>
                  <a:pt x="26386" y="1"/>
                </a:moveTo>
                <a:cubicBezTo>
                  <a:pt x="11842" y="1"/>
                  <a:pt x="0" y="11843"/>
                  <a:pt x="0" y="26420"/>
                </a:cubicBezTo>
                <a:lnTo>
                  <a:pt x="0" y="456728"/>
                </a:lnTo>
                <a:cubicBezTo>
                  <a:pt x="0" y="471272"/>
                  <a:pt x="11842" y="483113"/>
                  <a:pt x="26386" y="483113"/>
                </a:cubicBezTo>
                <a:cubicBezTo>
                  <a:pt x="40963" y="483113"/>
                  <a:pt x="52804" y="471272"/>
                  <a:pt x="52804" y="456728"/>
                </a:cubicBezTo>
                <a:lnTo>
                  <a:pt x="52804" y="26420"/>
                </a:lnTo>
                <a:cubicBezTo>
                  <a:pt x="52804" y="11876"/>
                  <a:pt x="40963" y="1"/>
                  <a:pt x="2638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5" name="Google Shape;235;p1"/>
          <p:cNvSpPr/>
          <p:nvPr/>
        </p:nvSpPr>
        <p:spPr>
          <a:xfrm>
            <a:off x="2098675" y="1304925"/>
            <a:ext cx="44450" cy="409575"/>
          </a:xfrm>
          <a:custGeom>
            <a:avLst/>
            <a:gdLst/>
            <a:ahLst/>
            <a:cxnLst/>
            <a:rect l="l" t="t" r="r" b="b"/>
            <a:pathLst>
              <a:path w="52772" h="483114" extrusionOk="0">
                <a:moveTo>
                  <a:pt x="26386" y="6139"/>
                </a:moveTo>
                <a:cubicBezTo>
                  <a:pt x="37561" y="6139"/>
                  <a:pt x="46668" y="15245"/>
                  <a:pt x="46634" y="26420"/>
                </a:cubicBezTo>
                <a:lnTo>
                  <a:pt x="46634" y="456728"/>
                </a:lnTo>
                <a:cubicBezTo>
                  <a:pt x="46634" y="467903"/>
                  <a:pt x="37561" y="476976"/>
                  <a:pt x="26386" y="476976"/>
                </a:cubicBezTo>
                <a:cubicBezTo>
                  <a:pt x="15212" y="476976"/>
                  <a:pt x="6105" y="467903"/>
                  <a:pt x="6105" y="456728"/>
                </a:cubicBezTo>
                <a:lnTo>
                  <a:pt x="6105" y="26420"/>
                </a:lnTo>
                <a:cubicBezTo>
                  <a:pt x="6105" y="15245"/>
                  <a:pt x="15212" y="6139"/>
                  <a:pt x="26386" y="6139"/>
                </a:cubicBezTo>
                <a:close/>
                <a:moveTo>
                  <a:pt x="26386" y="1"/>
                </a:moveTo>
                <a:cubicBezTo>
                  <a:pt x="11843" y="1"/>
                  <a:pt x="1" y="11843"/>
                  <a:pt x="1" y="26420"/>
                </a:cubicBezTo>
                <a:lnTo>
                  <a:pt x="1" y="456728"/>
                </a:lnTo>
                <a:cubicBezTo>
                  <a:pt x="1" y="471272"/>
                  <a:pt x="11843" y="483113"/>
                  <a:pt x="26386" y="483113"/>
                </a:cubicBezTo>
                <a:cubicBezTo>
                  <a:pt x="40930" y="483113"/>
                  <a:pt x="52772" y="471272"/>
                  <a:pt x="52772" y="456728"/>
                </a:cubicBezTo>
                <a:lnTo>
                  <a:pt x="52772" y="26420"/>
                </a:lnTo>
                <a:cubicBezTo>
                  <a:pt x="52772" y="11876"/>
                  <a:pt x="40930" y="1"/>
                  <a:pt x="2638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6" name="Google Shape;236;p1"/>
          <p:cNvSpPr/>
          <p:nvPr/>
        </p:nvSpPr>
        <p:spPr>
          <a:xfrm>
            <a:off x="1987550" y="1654175"/>
            <a:ext cx="214312" cy="171450"/>
          </a:xfrm>
          <a:custGeom>
            <a:avLst/>
            <a:gdLst/>
            <a:ahLst/>
            <a:cxnLst/>
            <a:rect l="l" t="t" r="r" b="b"/>
            <a:pathLst>
              <a:path w="254016" h="202180" extrusionOk="0">
                <a:moveTo>
                  <a:pt x="1" y="1"/>
                </a:moveTo>
                <a:lnTo>
                  <a:pt x="1" y="75155"/>
                </a:lnTo>
                <a:cubicBezTo>
                  <a:pt x="1" y="145038"/>
                  <a:pt x="57141" y="202179"/>
                  <a:pt x="126991" y="202179"/>
                </a:cubicBezTo>
                <a:cubicBezTo>
                  <a:pt x="196874" y="202179"/>
                  <a:pt x="254015" y="145005"/>
                  <a:pt x="254015" y="75155"/>
                </a:cubicBezTo>
                <a:lnTo>
                  <a:pt x="254015" y="1"/>
                </a:lnTo>
                <a:lnTo>
                  <a:pt x="1" y="1"/>
                </a:lnTo>
                <a:close/>
              </a:path>
            </a:pathLst>
          </a:custGeom>
          <a:solidFill>
            <a:srgbClr val="9898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7" name="Google Shape;237;p1"/>
          <p:cNvSpPr/>
          <p:nvPr/>
        </p:nvSpPr>
        <p:spPr>
          <a:xfrm>
            <a:off x="1250950" y="3400425"/>
            <a:ext cx="19050" cy="401637"/>
          </a:xfrm>
          <a:custGeom>
            <a:avLst/>
            <a:gdLst/>
            <a:ahLst/>
            <a:cxnLst/>
            <a:rect l="l" t="t" r="r" b="b"/>
            <a:pathLst>
              <a:path w="22684" h="476409" extrusionOk="0">
                <a:moveTo>
                  <a:pt x="11342" y="1"/>
                </a:moveTo>
                <a:cubicBezTo>
                  <a:pt x="5104" y="1"/>
                  <a:pt x="1" y="5071"/>
                  <a:pt x="1" y="11342"/>
                </a:cubicBezTo>
                <a:lnTo>
                  <a:pt x="1" y="465067"/>
                </a:lnTo>
                <a:cubicBezTo>
                  <a:pt x="1" y="471338"/>
                  <a:pt x="5104" y="476409"/>
                  <a:pt x="11342" y="476409"/>
                </a:cubicBezTo>
                <a:cubicBezTo>
                  <a:pt x="17647" y="476409"/>
                  <a:pt x="22683" y="471338"/>
                  <a:pt x="22683" y="465067"/>
                </a:cubicBezTo>
                <a:lnTo>
                  <a:pt x="22683" y="11342"/>
                </a:lnTo>
                <a:cubicBezTo>
                  <a:pt x="22683" y="5071"/>
                  <a:pt x="17613" y="1"/>
                  <a:pt x="1134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8" name="Google Shape;238;p1"/>
          <p:cNvSpPr/>
          <p:nvPr/>
        </p:nvSpPr>
        <p:spPr>
          <a:xfrm>
            <a:off x="1049337" y="3667125"/>
            <a:ext cx="385762" cy="385762"/>
          </a:xfrm>
          <a:custGeom>
            <a:avLst/>
            <a:gdLst/>
            <a:ahLst/>
            <a:cxnLst/>
            <a:rect l="l" t="t" r="r" b="b"/>
            <a:pathLst>
              <a:path w="457494" h="457495" extrusionOk="0">
                <a:moveTo>
                  <a:pt x="228763" y="0"/>
                </a:moveTo>
                <a:cubicBezTo>
                  <a:pt x="168087" y="0"/>
                  <a:pt x="109912" y="24117"/>
                  <a:pt x="67015" y="67015"/>
                </a:cubicBezTo>
                <a:cubicBezTo>
                  <a:pt x="24117" y="109912"/>
                  <a:pt x="0" y="168087"/>
                  <a:pt x="0" y="228764"/>
                </a:cubicBezTo>
                <a:cubicBezTo>
                  <a:pt x="0" y="289407"/>
                  <a:pt x="24117" y="347616"/>
                  <a:pt x="67015" y="390513"/>
                </a:cubicBezTo>
                <a:cubicBezTo>
                  <a:pt x="109912" y="433410"/>
                  <a:pt x="168087" y="457494"/>
                  <a:pt x="228763" y="457494"/>
                </a:cubicBezTo>
                <a:cubicBezTo>
                  <a:pt x="289407" y="457494"/>
                  <a:pt x="347615" y="433410"/>
                  <a:pt x="390512" y="390513"/>
                </a:cubicBezTo>
                <a:cubicBezTo>
                  <a:pt x="433409" y="347616"/>
                  <a:pt x="457493" y="289407"/>
                  <a:pt x="457493" y="228764"/>
                </a:cubicBezTo>
                <a:cubicBezTo>
                  <a:pt x="457493" y="168087"/>
                  <a:pt x="433409" y="109912"/>
                  <a:pt x="390512" y="67015"/>
                </a:cubicBezTo>
                <a:cubicBezTo>
                  <a:pt x="347615" y="24117"/>
                  <a:pt x="289407" y="0"/>
                  <a:pt x="22876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39" name="Google Shape;239;p1"/>
          <p:cNvSpPr/>
          <p:nvPr/>
        </p:nvSpPr>
        <p:spPr>
          <a:xfrm>
            <a:off x="2951162" y="-393700"/>
            <a:ext cx="1160462" cy="1074737"/>
          </a:xfrm>
          <a:custGeom>
            <a:avLst/>
            <a:gdLst/>
            <a:ahLst/>
            <a:cxnLst/>
            <a:rect l="l" t="t" r="r" b="b"/>
            <a:pathLst>
              <a:path w="1371814" h="1273499" extrusionOk="0">
                <a:moveTo>
                  <a:pt x="892838" y="0"/>
                </a:moveTo>
                <a:lnTo>
                  <a:pt x="88897" y="862317"/>
                </a:lnTo>
                <a:cubicBezTo>
                  <a:pt x="7272" y="949680"/>
                  <a:pt x="0" y="1085977"/>
                  <a:pt x="76955" y="1181946"/>
                </a:cubicBezTo>
                <a:cubicBezTo>
                  <a:pt x="125266" y="1242177"/>
                  <a:pt x="196247" y="1273499"/>
                  <a:pt x="267872" y="1273499"/>
                </a:cubicBezTo>
                <a:cubicBezTo>
                  <a:pt x="321517" y="1273499"/>
                  <a:pt x="375523" y="1255928"/>
                  <a:pt x="420634" y="1219773"/>
                </a:cubicBezTo>
                <a:lnTo>
                  <a:pt x="1371813" y="457094"/>
                </a:lnTo>
                <a:cubicBezTo>
                  <a:pt x="1271308" y="352653"/>
                  <a:pt x="1167234" y="251614"/>
                  <a:pt x="1061091" y="152976"/>
                </a:cubicBezTo>
                <a:cubicBezTo>
                  <a:pt x="1005585" y="101339"/>
                  <a:pt x="949378" y="50470"/>
                  <a:pt x="892838"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0" name="Google Shape;240;p1"/>
          <p:cNvSpPr/>
          <p:nvPr/>
        </p:nvSpPr>
        <p:spPr>
          <a:xfrm>
            <a:off x="3278187" y="-450850"/>
            <a:ext cx="925512" cy="820737"/>
          </a:xfrm>
          <a:custGeom>
            <a:avLst/>
            <a:gdLst/>
            <a:ahLst/>
            <a:cxnLst/>
            <a:rect l="l" t="t" r="r" b="b"/>
            <a:pathLst>
              <a:path w="1095317" h="970462" extrusionOk="0">
                <a:moveTo>
                  <a:pt x="560468" y="0"/>
                </a:moveTo>
                <a:lnTo>
                  <a:pt x="1" y="610104"/>
                </a:lnTo>
                <a:cubicBezTo>
                  <a:pt x="138266" y="735527"/>
                  <a:pt x="280701" y="856246"/>
                  <a:pt x="428373" y="970462"/>
                </a:cubicBezTo>
                <a:lnTo>
                  <a:pt x="1095316" y="514001"/>
                </a:lnTo>
                <a:lnTo>
                  <a:pt x="5604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1" name="Google Shape;241;p1"/>
          <p:cNvSpPr/>
          <p:nvPr/>
        </p:nvSpPr>
        <p:spPr>
          <a:xfrm>
            <a:off x="134937" y="1055687"/>
            <a:ext cx="977900" cy="952500"/>
          </a:xfrm>
          <a:custGeom>
            <a:avLst/>
            <a:gdLst/>
            <a:ahLst/>
            <a:cxnLst/>
            <a:rect l="l" t="t" r="r" b="b"/>
            <a:pathLst>
              <a:path w="1158061" h="1127408" extrusionOk="0">
                <a:moveTo>
                  <a:pt x="573843" y="380273"/>
                </a:moveTo>
                <a:cubicBezTo>
                  <a:pt x="679852" y="380273"/>
                  <a:pt x="765647" y="463933"/>
                  <a:pt x="765647" y="567007"/>
                </a:cubicBezTo>
                <a:cubicBezTo>
                  <a:pt x="765647" y="670247"/>
                  <a:pt x="679852" y="753840"/>
                  <a:pt x="573843" y="753840"/>
                </a:cubicBezTo>
                <a:cubicBezTo>
                  <a:pt x="467868" y="753840"/>
                  <a:pt x="382040" y="670180"/>
                  <a:pt x="382040" y="567007"/>
                </a:cubicBezTo>
                <a:cubicBezTo>
                  <a:pt x="382040" y="463933"/>
                  <a:pt x="467868" y="380273"/>
                  <a:pt x="573843" y="380273"/>
                </a:cubicBezTo>
                <a:close/>
                <a:moveTo>
                  <a:pt x="579014" y="1"/>
                </a:moveTo>
                <a:cubicBezTo>
                  <a:pt x="538552" y="1"/>
                  <a:pt x="505761" y="31890"/>
                  <a:pt x="505761" y="71318"/>
                </a:cubicBezTo>
                <a:lnTo>
                  <a:pt x="505761" y="167454"/>
                </a:lnTo>
                <a:cubicBezTo>
                  <a:pt x="448654" y="177127"/>
                  <a:pt x="395349" y="198009"/>
                  <a:pt x="348482" y="227664"/>
                </a:cubicBezTo>
                <a:lnTo>
                  <a:pt x="281101" y="159548"/>
                </a:lnTo>
                <a:cubicBezTo>
                  <a:pt x="266701" y="144942"/>
                  <a:pt x="247484" y="137597"/>
                  <a:pt x="228238" y="137597"/>
                </a:cubicBezTo>
                <a:cubicBezTo>
                  <a:pt x="209990" y="137597"/>
                  <a:pt x="191715" y="144200"/>
                  <a:pt x="177494" y="157480"/>
                </a:cubicBezTo>
                <a:cubicBezTo>
                  <a:pt x="148306" y="184900"/>
                  <a:pt x="147472" y="230032"/>
                  <a:pt x="175492" y="258352"/>
                </a:cubicBezTo>
                <a:lnTo>
                  <a:pt x="241206" y="324866"/>
                </a:lnTo>
                <a:cubicBezTo>
                  <a:pt x="203212" y="373435"/>
                  <a:pt x="176126" y="430409"/>
                  <a:pt x="163350" y="492353"/>
                </a:cubicBezTo>
                <a:lnTo>
                  <a:pt x="73253" y="492353"/>
                </a:lnTo>
                <a:cubicBezTo>
                  <a:pt x="32757" y="492353"/>
                  <a:pt x="0" y="524343"/>
                  <a:pt x="0" y="563671"/>
                </a:cubicBezTo>
                <a:cubicBezTo>
                  <a:pt x="0" y="603066"/>
                  <a:pt x="32757" y="634955"/>
                  <a:pt x="73253" y="634955"/>
                </a:cubicBezTo>
                <a:lnTo>
                  <a:pt x="159681" y="634955"/>
                </a:lnTo>
                <a:cubicBezTo>
                  <a:pt x="169621" y="699968"/>
                  <a:pt x="195240" y="759978"/>
                  <a:pt x="232533" y="811315"/>
                </a:cubicBezTo>
                <a:lnTo>
                  <a:pt x="175492" y="869056"/>
                </a:lnTo>
                <a:cubicBezTo>
                  <a:pt x="147439" y="897376"/>
                  <a:pt x="148273" y="942475"/>
                  <a:pt x="177494" y="969795"/>
                </a:cubicBezTo>
                <a:cubicBezTo>
                  <a:pt x="191704" y="983138"/>
                  <a:pt x="210050" y="989776"/>
                  <a:pt x="228230" y="989776"/>
                </a:cubicBezTo>
                <a:cubicBezTo>
                  <a:pt x="247510" y="989776"/>
                  <a:pt x="266624" y="982437"/>
                  <a:pt x="281068" y="967860"/>
                </a:cubicBezTo>
                <a:lnTo>
                  <a:pt x="336307" y="912053"/>
                </a:lnTo>
                <a:cubicBezTo>
                  <a:pt x="386009" y="945978"/>
                  <a:pt x="443550" y="969695"/>
                  <a:pt x="505728" y="980302"/>
                </a:cubicBezTo>
                <a:lnTo>
                  <a:pt x="505728" y="1056090"/>
                </a:lnTo>
                <a:cubicBezTo>
                  <a:pt x="505728" y="1095418"/>
                  <a:pt x="538451" y="1127408"/>
                  <a:pt x="578980" y="1127408"/>
                </a:cubicBezTo>
                <a:cubicBezTo>
                  <a:pt x="619376" y="1127408"/>
                  <a:pt x="652233" y="1095418"/>
                  <a:pt x="652233" y="1056090"/>
                </a:cubicBezTo>
                <a:lnTo>
                  <a:pt x="652233" y="980302"/>
                </a:lnTo>
                <a:cubicBezTo>
                  <a:pt x="714410" y="969695"/>
                  <a:pt x="771952" y="945978"/>
                  <a:pt x="821654" y="912053"/>
                </a:cubicBezTo>
                <a:lnTo>
                  <a:pt x="876893" y="967860"/>
                </a:lnTo>
                <a:cubicBezTo>
                  <a:pt x="891237" y="982437"/>
                  <a:pt x="910517" y="989776"/>
                  <a:pt x="929664" y="989776"/>
                </a:cubicBezTo>
                <a:cubicBezTo>
                  <a:pt x="947944" y="989776"/>
                  <a:pt x="966257" y="983138"/>
                  <a:pt x="980534" y="969795"/>
                </a:cubicBezTo>
                <a:cubicBezTo>
                  <a:pt x="1009621" y="942475"/>
                  <a:pt x="1010555" y="897376"/>
                  <a:pt x="982535" y="869056"/>
                </a:cubicBezTo>
                <a:lnTo>
                  <a:pt x="925495" y="811315"/>
                </a:lnTo>
                <a:cubicBezTo>
                  <a:pt x="962721" y="759978"/>
                  <a:pt x="988373" y="699968"/>
                  <a:pt x="998313" y="634955"/>
                </a:cubicBezTo>
                <a:lnTo>
                  <a:pt x="1084775" y="634955"/>
                </a:lnTo>
                <a:cubicBezTo>
                  <a:pt x="1125237" y="634955"/>
                  <a:pt x="1158027" y="603066"/>
                  <a:pt x="1158027" y="563671"/>
                </a:cubicBezTo>
                <a:cubicBezTo>
                  <a:pt x="1158061" y="524343"/>
                  <a:pt x="1125337" y="492353"/>
                  <a:pt x="1084808" y="492353"/>
                </a:cubicBezTo>
                <a:lnTo>
                  <a:pt x="994711" y="492353"/>
                </a:lnTo>
                <a:cubicBezTo>
                  <a:pt x="981801" y="430442"/>
                  <a:pt x="954715" y="373468"/>
                  <a:pt x="916855" y="324866"/>
                </a:cubicBezTo>
                <a:lnTo>
                  <a:pt x="982569" y="258352"/>
                </a:lnTo>
                <a:cubicBezTo>
                  <a:pt x="1010622" y="230032"/>
                  <a:pt x="1009655" y="184933"/>
                  <a:pt x="980567" y="157480"/>
                </a:cubicBezTo>
                <a:cubicBezTo>
                  <a:pt x="966362" y="144200"/>
                  <a:pt x="948088" y="137597"/>
                  <a:pt x="929836" y="137597"/>
                </a:cubicBezTo>
                <a:cubicBezTo>
                  <a:pt x="910586" y="137597"/>
                  <a:pt x="891360" y="144942"/>
                  <a:pt x="876960" y="159548"/>
                </a:cubicBezTo>
                <a:lnTo>
                  <a:pt x="809445" y="227664"/>
                </a:lnTo>
                <a:cubicBezTo>
                  <a:pt x="762578" y="198042"/>
                  <a:pt x="709407" y="177127"/>
                  <a:pt x="652299" y="167454"/>
                </a:cubicBezTo>
                <a:lnTo>
                  <a:pt x="652299" y="71318"/>
                </a:lnTo>
                <a:cubicBezTo>
                  <a:pt x="652299" y="31890"/>
                  <a:pt x="619443" y="1"/>
                  <a:pt x="5790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2" name="Google Shape;242;p1"/>
          <p:cNvSpPr/>
          <p:nvPr/>
        </p:nvSpPr>
        <p:spPr>
          <a:xfrm>
            <a:off x="527050" y="1441450"/>
            <a:ext cx="195262" cy="190500"/>
          </a:xfrm>
          <a:custGeom>
            <a:avLst/>
            <a:gdLst/>
            <a:ahLst/>
            <a:cxnLst/>
            <a:rect l="l" t="t" r="r" b="b"/>
            <a:pathLst>
              <a:path w="230432" h="224829" extrusionOk="0">
                <a:moveTo>
                  <a:pt x="115216" y="21416"/>
                </a:moveTo>
                <a:cubicBezTo>
                  <a:pt x="166953" y="21416"/>
                  <a:pt x="209016" y="62212"/>
                  <a:pt x="209016" y="112415"/>
                </a:cubicBezTo>
                <a:cubicBezTo>
                  <a:pt x="209016" y="162617"/>
                  <a:pt x="166953" y="203446"/>
                  <a:pt x="115216" y="203446"/>
                </a:cubicBezTo>
                <a:cubicBezTo>
                  <a:pt x="63446" y="203446"/>
                  <a:pt x="21382" y="162617"/>
                  <a:pt x="21382" y="112415"/>
                </a:cubicBezTo>
                <a:cubicBezTo>
                  <a:pt x="21382" y="62212"/>
                  <a:pt x="63512" y="21416"/>
                  <a:pt x="115216" y="21416"/>
                </a:cubicBezTo>
                <a:close/>
                <a:moveTo>
                  <a:pt x="115216" y="1"/>
                </a:moveTo>
                <a:cubicBezTo>
                  <a:pt x="51671" y="1"/>
                  <a:pt x="0" y="50470"/>
                  <a:pt x="0" y="112415"/>
                </a:cubicBezTo>
                <a:cubicBezTo>
                  <a:pt x="0" y="174392"/>
                  <a:pt x="51704" y="224828"/>
                  <a:pt x="115216" y="224828"/>
                </a:cubicBezTo>
                <a:cubicBezTo>
                  <a:pt x="178761" y="224828"/>
                  <a:pt x="230432" y="174392"/>
                  <a:pt x="230432" y="112415"/>
                </a:cubicBezTo>
                <a:cubicBezTo>
                  <a:pt x="230432" y="50470"/>
                  <a:pt x="178761" y="1"/>
                  <a:pt x="1152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3" name="Google Shape;243;p1"/>
          <p:cNvSpPr/>
          <p:nvPr/>
        </p:nvSpPr>
        <p:spPr>
          <a:xfrm>
            <a:off x="333375" y="1254125"/>
            <a:ext cx="582612" cy="566737"/>
          </a:xfrm>
          <a:custGeom>
            <a:avLst/>
            <a:gdLst/>
            <a:ahLst/>
            <a:cxnLst/>
            <a:rect l="l" t="t" r="r" b="b"/>
            <a:pathLst>
              <a:path w="688560" h="670915" extrusionOk="0">
                <a:moveTo>
                  <a:pt x="344280" y="21383"/>
                </a:moveTo>
                <a:cubicBezTo>
                  <a:pt x="522307" y="21383"/>
                  <a:pt x="667177" y="162283"/>
                  <a:pt x="667177" y="335441"/>
                </a:cubicBezTo>
                <a:cubicBezTo>
                  <a:pt x="667177" y="508631"/>
                  <a:pt x="522307" y="649532"/>
                  <a:pt x="344280" y="649532"/>
                </a:cubicBezTo>
                <a:cubicBezTo>
                  <a:pt x="166220" y="649532"/>
                  <a:pt x="21383" y="508631"/>
                  <a:pt x="21383" y="335441"/>
                </a:cubicBezTo>
                <a:cubicBezTo>
                  <a:pt x="21383" y="162283"/>
                  <a:pt x="166220" y="21383"/>
                  <a:pt x="344280" y="21383"/>
                </a:cubicBezTo>
                <a:close/>
                <a:moveTo>
                  <a:pt x="344280" y="1"/>
                </a:moveTo>
                <a:cubicBezTo>
                  <a:pt x="154411" y="1"/>
                  <a:pt x="1" y="150475"/>
                  <a:pt x="1" y="335441"/>
                </a:cubicBezTo>
                <a:cubicBezTo>
                  <a:pt x="1" y="520440"/>
                  <a:pt x="154411" y="670914"/>
                  <a:pt x="344280" y="670914"/>
                </a:cubicBezTo>
                <a:cubicBezTo>
                  <a:pt x="534116" y="670914"/>
                  <a:pt x="688559" y="520440"/>
                  <a:pt x="688559" y="335441"/>
                </a:cubicBezTo>
                <a:cubicBezTo>
                  <a:pt x="688559" y="150475"/>
                  <a:pt x="534116" y="1"/>
                  <a:pt x="34428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4" name="Google Shape;244;p1"/>
          <p:cNvSpPr/>
          <p:nvPr/>
        </p:nvSpPr>
        <p:spPr>
          <a:xfrm>
            <a:off x="3124200" y="839787"/>
            <a:ext cx="655637" cy="655637"/>
          </a:xfrm>
          <a:custGeom>
            <a:avLst/>
            <a:gdLst/>
            <a:ahLst/>
            <a:cxnLst/>
            <a:rect l="l" t="t" r="r" b="b"/>
            <a:pathLst>
              <a:path w="775421" h="775389" extrusionOk="0">
                <a:moveTo>
                  <a:pt x="384241" y="261587"/>
                </a:moveTo>
                <a:cubicBezTo>
                  <a:pt x="455192" y="261587"/>
                  <a:pt x="512666" y="319128"/>
                  <a:pt x="512666" y="390013"/>
                </a:cubicBezTo>
                <a:cubicBezTo>
                  <a:pt x="512666" y="460997"/>
                  <a:pt x="455192" y="518505"/>
                  <a:pt x="384241" y="518505"/>
                </a:cubicBezTo>
                <a:cubicBezTo>
                  <a:pt x="313257" y="518505"/>
                  <a:pt x="255816" y="460963"/>
                  <a:pt x="255816" y="390013"/>
                </a:cubicBezTo>
                <a:cubicBezTo>
                  <a:pt x="255816" y="319062"/>
                  <a:pt x="313257" y="261587"/>
                  <a:pt x="384241" y="261587"/>
                </a:cubicBezTo>
                <a:close/>
                <a:moveTo>
                  <a:pt x="387710" y="0"/>
                </a:moveTo>
                <a:cubicBezTo>
                  <a:pt x="360591" y="0"/>
                  <a:pt x="338675" y="21949"/>
                  <a:pt x="338675" y="49035"/>
                </a:cubicBezTo>
                <a:lnTo>
                  <a:pt x="338675" y="115182"/>
                </a:lnTo>
                <a:cubicBezTo>
                  <a:pt x="300381" y="121854"/>
                  <a:pt x="264723" y="136198"/>
                  <a:pt x="233333" y="156579"/>
                </a:cubicBezTo>
                <a:lnTo>
                  <a:pt x="188235" y="109712"/>
                </a:lnTo>
                <a:cubicBezTo>
                  <a:pt x="178595" y="99679"/>
                  <a:pt x="165722" y="94628"/>
                  <a:pt x="152831" y="94628"/>
                </a:cubicBezTo>
                <a:cubicBezTo>
                  <a:pt x="140607" y="94628"/>
                  <a:pt x="128366" y="99170"/>
                  <a:pt x="118852" y="108311"/>
                </a:cubicBezTo>
                <a:cubicBezTo>
                  <a:pt x="99271" y="127158"/>
                  <a:pt x="98737" y="158180"/>
                  <a:pt x="117517" y="177694"/>
                </a:cubicBezTo>
                <a:lnTo>
                  <a:pt x="161482" y="223427"/>
                </a:lnTo>
                <a:cubicBezTo>
                  <a:pt x="136064" y="256851"/>
                  <a:pt x="117918" y="296012"/>
                  <a:pt x="109378" y="338642"/>
                </a:cubicBezTo>
                <a:lnTo>
                  <a:pt x="49035" y="338642"/>
                </a:lnTo>
                <a:cubicBezTo>
                  <a:pt x="21949" y="338642"/>
                  <a:pt x="0" y="360658"/>
                  <a:pt x="0" y="387678"/>
                </a:cubicBezTo>
                <a:cubicBezTo>
                  <a:pt x="0" y="414764"/>
                  <a:pt x="21949" y="436713"/>
                  <a:pt x="49035" y="436713"/>
                </a:cubicBezTo>
                <a:lnTo>
                  <a:pt x="106910" y="436713"/>
                </a:lnTo>
                <a:cubicBezTo>
                  <a:pt x="113581" y="481411"/>
                  <a:pt x="130727" y="522674"/>
                  <a:pt x="155711" y="557999"/>
                </a:cubicBezTo>
                <a:lnTo>
                  <a:pt x="117517" y="597728"/>
                </a:lnTo>
                <a:cubicBezTo>
                  <a:pt x="98737" y="617209"/>
                  <a:pt x="99271" y="648264"/>
                  <a:pt x="118852" y="667044"/>
                </a:cubicBezTo>
                <a:cubicBezTo>
                  <a:pt x="128392" y="676217"/>
                  <a:pt x="140634" y="680754"/>
                  <a:pt x="152809" y="680754"/>
                </a:cubicBezTo>
                <a:cubicBezTo>
                  <a:pt x="165719" y="680754"/>
                  <a:pt x="178561" y="675717"/>
                  <a:pt x="188235" y="665710"/>
                </a:cubicBezTo>
                <a:lnTo>
                  <a:pt x="225194" y="627282"/>
                </a:lnTo>
                <a:cubicBezTo>
                  <a:pt x="258485" y="650632"/>
                  <a:pt x="297012" y="666944"/>
                  <a:pt x="338675" y="674249"/>
                </a:cubicBezTo>
                <a:lnTo>
                  <a:pt x="338675" y="726353"/>
                </a:lnTo>
                <a:cubicBezTo>
                  <a:pt x="338675" y="753439"/>
                  <a:pt x="360591" y="775388"/>
                  <a:pt x="387710" y="775388"/>
                </a:cubicBezTo>
                <a:cubicBezTo>
                  <a:pt x="414763" y="775388"/>
                  <a:pt x="436745" y="753373"/>
                  <a:pt x="436745" y="726353"/>
                </a:cubicBezTo>
                <a:lnTo>
                  <a:pt x="436745" y="674249"/>
                </a:lnTo>
                <a:cubicBezTo>
                  <a:pt x="478342" y="666944"/>
                  <a:pt x="516869" y="650632"/>
                  <a:pt x="550193" y="627282"/>
                </a:cubicBezTo>
                <a:lnTo>
                  <a:pt x="587186" y="665710"/>
                </a:lnTo>
                <a:cubicBezTo>
                  <a:pt x="596760" y="675717"/>
                  <a:pt x="609636" y="680754"/>
                  <a:pt x="622478" y="680754"/>
                </a:cubicBezTo>
                <a:cubicBezTo>
                  <a:pt x="634753" y="680754"/>
                  <a:pt x="646996" y="676217"/>
                  <a:pt x="656569" y="667044"/>
                </a:cubicBezTo>
                <a:cubicBezTo>
                  <a:pt x="676016" y="648264"/>
                  <a:pt x="676650" y="617209"/>
                  <a:pt x="657903" y="597728"/>
                </a:cubicBezTo>
                <a:lnTo>
                  <a:pt x="619709" y="557999"/>
                </a:lnTo>
                <a:cubicBezTo>
                  <a:pt x="644627" y="522674"/>
                  <a:pt x="661806" y="481411"/>
                  <a:pt x="668478" y="436713"/>
                </a:cubicBezTo>
                <a:lnTo>
                  <a:pt x="726352" y="436713"/>
                </a:lnTo>
                <a:cubicBezTo>
                  <a:pt x="753472" y="436713"/>
                  <a:pt x="775387" y="414764"/>
                  <a:pt x="775387" y="387678"/>
                </a:cubicBezTo>
                <a:cubicBezTo>
                  <a:pt x="775421" y="360658"/>
                  <a:pt x="753505" y="338642"/>
                  <a:pt x="726352" y="338642"/>
                </a:cubicBezTo>
                <a:lnTo>
                  <a:pt x="666009" y="338642"/>
                </a:lnTo>
                <a:cubicBezTo>
                  <a:pt x="657403" y="296012"/>
                  <a:pt x="639257" y="256851"/>
                  <a:pt x="613905" y="223427"/>
                </a:cubicBezTo>
                <a:lnTo>
                  <a:pt x="657903" y="177694"/>
                </a:lnTo>
                <a:cubicBezTo>
                  <a:pt x="676650" y="158213"/>
                  <a:pt x="676016" y="127158"/>
                  <a:pt x="656569" y="108311"/>
                </a:cubicBezTo>
                <a:cubicBezTo>
                  <a:pt x="647039" y="99170"/>
                  <a:pt x="634798" y="94628"/>
                  <a:pt x="622577" y="94628"/>
                </a:cubicBezTo>
                <a:cubicBezTo>
                  <a:pt x="609690" y="94628"/>
                  <a:pt x="596825" y="99679"/>
                  <a:pt x="587186" y="109712"/>
                </a:cubicBezTo>
                <a:lnTo>
                  <a:pt x="541987" y="156579"/>
                </a:lnTo>
                <a:cubicBezTo>
                  <a:pt x="510565" y="136198"/>
                  <a:pt x="475006" y="121854"/>
                  <a:pt x="436745" y="115182"/>
                </a:cubicBezTo>
                <a:lnTo>
                  <a:pt x="436745" y="49035"/>
                </a:lnTo>
                <a:cubicBezTo>
                  <a:pt x="436745" y="21949"/>
                  <a:pt x="414730" y="0"/>
                  <a:pt x="387710" y="0"/>
                </a:cubicBezTo>
                <a:close/>
              </a:path>
            </a:pathLst>
          </a:custGeom>
          <a:solidFill>
            <a:srgbClr val="8383D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5" name="Google Shape;245;p1"/>
          <p:cNvSpPr/>
          <p:nvPr/>
        </p:nvSpPr>
        <p:spPr>
          <a:xfrm>
            <a:off x="3386137" y="1104900"/>
            <a:ext cx="131762" cy="130175"/>
          </a:xfrm>
          <a:custGeom>
            <a:avLst/>
            <a:gdLst/>
            <a:ahLst/>
            <a:cxnLst/>
            <a:rect l="l" t="t" r="r" b="b"/>
            <a:pathLst>
              <a:path w="154444" h="154445" extrusionOk="0">
                <a:moveTo>
                  <a:pt x="77222" y="14477"/>
                </a:moveTo>
                <a:cubicBezTo>
                  <a:pt x="111847" y="14477"/>
                  <a:pt x="139933" y="42631"/>
                  <a:pt x="139933" y="77189"/>
                </a:cubicBezTo>
                <a:cubicBezTo>
                  <a:pt x="139933" y="111780"/>
                  <a:pt x="111780" y="139901"/>
                  <a:pt x="77222" y="139901"/>
                </a:cubicBezTo>
                <a:cubicBezTo>
                  <a:pt x="42664" y="139901"/>
                  <a:pt x="14510" y="111780"/>
                  <a:pt x="14510" y="77189"/>
                </a:cubicBezTo>
                <a:cubicBezTo>
                  <a:pt x="14510" y="42631"/>
                  <a:pt x="42664" y="14477"/>
                  <a:pt x="77222" y="14477"/>
                </a:cubicBezTo>
                <a:close/>
                <a:moveTo>
                  <a:pt x="77222" y="0"/>
                </a:moveTo>
                <a:cubicBezTo>
                  <a:pt x="34658" y="0"/>
                  <a:pt x="0" y="34659"/>
                  <a:pt x="0" y="77222"/>
                </a:cubicBezTo>
                <a:cubicBezTo>
                  <a:pt x="0" y="119819"/>
                  <a:pt x="34658" y="154444"/>
                  <a:pt x="77222" y="154444"/>
                </a:cubicBezTo>
                <a:cubicBezTo>
                  <a:pt x="119852" y="154444"/>
                  <a:pt x="154444" y="119819"/>
                  <a:pt x="154444" y="77222"/>
                </a:cubicBezTo>
                <a:cubicBezTo>
                  <a:pt x="154444" y="34659"/>
                  <a:pt x="119786" y="0"/>
                  <a:pt x="7722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6" name="Google Shape;246;p1"/>
          <p:cNvSpPr/>
          <p:nvPr/>
        </p:nvSpPr>
        <p:spPr>
          <a:xfrm>
            <a:off x="3308350" y="1027112"/>
            <a:ext cx="287337" cy="285750"/>
          </a:xfrm>
          <a:custGeom>
            <a:avLst/>
            <a:gdLst/>
            <a:ahLst/>
            <a:cxnLst/>
            <a:rect l="l" t="t" r="r" b="b"/>
            <a:pathLst>
              <a:path w="339043" h="339044" extrusionOk="0">
                <a:moveTo>
                  <a:pt x="169522" y="14511"/>
                </a:moveTo>
                <a:cubicBezTo>
                  <a:pt x="255016" y="14511"/>
                  <a:pt x="324499" y="84028"/>
                  <a:pt x="324499" y="169489"/>
                </a:cubicBezTo>
                <a:cubicBezTo>
                  <a:pt x="324499" y="254984"/>
                  <a:pt x="255016" y="324533"/>
                  <a:pt x="169522" y="324533"/>
                </a:cubicBezTo>
                <a:cubicBezTo>
                  <a:pt x="84061" y="324533"/>
                  <a:pt x="14511" y="254950"/>
                  <a:pt x="14511" y="169489"/>
                </a:cubicBezTo>
                <a:cubicBezTo>
                  <a:pt x="14511" y="84061"/>
                  <a:pt x="84061" y="14511"/>
                  <a:pt x="169522" y="14511"/>
                </a:cubicBezTo>
                <a:close/>
                <a:moveTo>
                  <a:pt x="169522" y="1"/>
                </a:moveTo>
                <a:cubicBezTo>
                  <a:pt x="76055" y="1"/>
                  <a:pt x="1" y="76022"/>
                  <a:pt x="1" y="169489"/>
                </a:cubicBezTo>
                <a:cubicBezTo>
                  <a:pt x="1" y="262989"/>
                  <a:pt x="76055" y="339044"/>
                  <a:pt x="169522" y="339044"/>
                </a:cubicBezTo>
                <a:cubicBezTo>
                  <a:pt x="263022" y="339044"/>
                  <a:pt x="339043" y="262989"/>
                  <a:pt x="339010" y="169489"/>
                </a:cubicBezTo>
                <a:cubicBezTo>
                  <a:pt x="339010" y="76055"/>
                  <a:pt x="263022" y="1"/>
                  <a:pt x="16952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7" name="Google Shape;247;p1"/>
          <p:cNvSpPr/>
          <p:nvPr/>
        </p:nvSpPr>
        <p:spPr>
          <a:xfrm>
            <a:off x="212725" y="398462"/>
            <a:ext cx="330200" cy="330200"/>
          </a:xfrm>
          <a:custGeom>
            <a:avLst/>
            <a:gdLst/>
            <a:ahLst/>
            <a:cxnLst/>
            <a:rect l="l" t="t" r="r" b="b"/>
            <a:pathLst>
              <a:path w="666810" h="666812" extrusionOk="0">
                <a:moveTo>
                  <a:pt x="333405" y="22684"/>
                </a:moveTo>
                <a:cubicBezTo>
                  <a:pt x="504728" y="22684"/>
                  <a:pt x="644127" y="162084"/>
                  <a:pt x="644127" y="333406"/>
                </a:cubicBezTo>
                <a:cubicBezTo>
                  <a:pt x="644127" y="504762"/>
                  <a:pt x="504728" y="644129"/>
                  <a:pt x="333405" y="644129"/>
                </a:cubicBezTo>
                <a:cubicBezTo>
                  <a:pt x="162049" y="644129"/>
                  <a:pt x="22683" y="504762"/>
                  <a:pt x="22683" y="333406"/>
                </a:cubicBezTo>
                <a:cubicBezTo>
                  <a:pt x="22683" y="162084"/>
                  <a:pt x="162049" y="22684"/>
                  <a:pt x="333405" y="22684"/>
                </a:cubicBezTo>
                <a:close/>
                <a:moveTo>
                  <a:pt x="333405" y="1"/>
                </a:moveTo>
                <a:cubicBezTo>
                  <a:pt x="149541" y="1"/>
                  <a:pt x="0" y="149575"/>
                  <a:pt x="0" y="333406"/>
                </a:cubicBezTo>
                <a:cubicBezTo>
                  <a:pt x="0" y="517271"/>
                  <a:pt x="149541" y="666811"/>
                  <a:pt x="333405" y="666811"/>
                </a:cubicBezTo>
                <a:cubicBezTo>
                  <a:pt x="517236" y="666811"/>
                  <a:pt x="666810" y="517271"/>
                  <a:pt x="666810" y="333406"/>
                </a:cubicBezTo>
                <a:cubicBezTo>
                  <a:pt x="666810" y="149575"/>
                  <a:pt x="517236" y="1"/>
                  <a:pt x="333405" y="1"/>
                </a:cubicBezTo>
                <a:close/>
              </a:path>
            </a:pathLst>
          </a:custGeom>
          <a:solidFill>
            <a:srgbClr val="2D1A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8" name="Google Shape;248;p1"/>
          <p:cNvSpPr/>
          <p:nvPr/>
        </p:nvSpPr>
        <p:spPr>
          <a:xfrm>
            <a:off x="2300287" y="2344737"/>
            <a:ext cx="347662" cy="347662"/>
          </a:xfrm>
          <a:custGeom>
            <a:avLst/>
            <a:gdLst/>
            <a:ahLst/>
            <a:cxnLst/>
            <a:rect l="l" t="t" r="r" b="b"/>
            <a:pathLst>
              <a:path w="644094" h="644128" extrusionOk="0">
                <a:moveTo>
                  <a:pt x="322030" y="0"/>
                </a:moveTo>
                <a:lnTo>
                  <a:pt x="208182" y="208216"/>
                </a:lnTo>
                <a:lnTo>
                  <a:pt x="0" y="322064"/>
                </a:lnTo>
                <a:lnTo>
                  <a:pt x="208182" y="435946"/>
                </a:lnTo>
                <a:lnTo>
                  <a:pt x="322030" y="644128"/>
                </a:lnTo>
                <a:lnTo>
                  <a:pt x="435911" y="435946"/>
                </a:lnTo>
                <a:lnTo>
                  <a:pt x="644093" y="322064"/>
                </a:lnTo>
                <a:lnTo>
                  <a:pt x="435911" y="208216"/>
                </a:lnTo>
                <a:lnTo>
                  <a:pt x="32203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49" name="Google Shape;249;p1"/>
          <p:cNvSpPr/>
          <p:nvPr/>
        </p:nvSpPr>
        <p:spPr>
          <a:xfrm>
            <a:off x="111125" y="2982912"/>
            <a:ext cx="103187" cy="103187"/>
          </a:xfrm>
          <a:custGeom>
            <a:avLst/>
            <a:gdLst/>
            <a:ahLst/>
            <a:cxnLst/>
            <a:rect l="l" t="t" r="r" b="b"/>
            <a:pathLst>
              <a:path w="295445" h="295446" extrusionOk="0">
                <a:moveTo>
                  <a:pt x="147706" y="0"/>
                </a:moveTo>
                <a:cubicBezTo>
                  <a:pt x="66147" y="0"/>
                  <a:pt x="0" y="66148"/>
                  <a:pt x="0" y="147740"/>
                </a:cubicBezTo>
                <a:cubicBezTo>
                  <a:pt x="0" y="229298"/>
                  <a:pt x="66147" y="295445"/>
                  <a:pt x="147706" y="295445"/>
                </a:cubicBezTo>
                <a:cubicBezTo>
                  <a:pt x="229297" y="295445"/>
                  <a:pt x="295444" y="229298"/>
                  <a:pt x="295444" y="147740"/>
                </a:cubicBezTo>
                <a:cubicBezTo>
                  <a:pt x="295444" y="66148"/>
                  <a:pt x="229297" y="0"/>
                  <a:pt x="1477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0" name="Google Shape;250;p1"/>
          <p:cNvSpPr/>
          <p:nvPr/>
        </p:nvSpPr>
        <p:spPr>
          <a:xfrm>
            <a:off x="2473325" y="354012"/>
            <a:ext cx="828675" cy="736600"/>
          </a:xfrm>
          <a:custGeom>
            <a:avLst/>
            <a:gdLst/>
            <a:ahLst/>
            <a:cxnLst/>
            <a:rect l="l" t="t" r="r" b="b"/>
            <a:pathLst>
              <a:path w="981502" h="873376" extrusionOk="0">
                <a:moveTo>
                  <a:pt x="686291" y="0"/>
                </a:moveTo>
                <a:cubicBezTo>
                  <a:pt x="675283" y="0"/>
                  <a:pt x="320363" y="117484"/>
                  <a:pt x="166153" y="168754"/>
                </a:cubicBezTo>
                <a:cubicBezTo>
                  <a:pt x="122688" y="183164"/>
                  <a:pt x="90499" y="219991"/>
                  <a:pt x="81859" y="264990"/>
                </a:cubicBezTo>
                <a:lnTo>
                  <a:pt x="10809" y="636289"/>
                </a:lnTo>
                <a:cubicBezTo>
                  <a:pt x="1" y="692829"/>
                  <a:pt x="26687" y="749937"/>
                  <a:pt x="77022" y="777924"/>
                </a:cubicBezTo>
                <a:lnTo>
                  <a:pt x="67949" y="805076"/>
                </a:lnTo>
                <a:cubicBezTo>
                  <a:pt x="60778" y="828393"/>
                  <a:pt x="65514" y="844905"/>
                  <a:pt x="76922" y="856980"/>
                </a:cubicBezTo>
                <a:cubicBezTo>
                  <a:pt x="87433" y="868064"/>
                  <a:pt x="101736" y="873376"/>
                  <a:pt x="116295" y="873376"/>
                </a:cubicBezTo>
                <a:cubicBezTo>
                  <a:pt x="129689" y="873376"/>
                  <a:pt x="143301" y="868880"/>
                  <a:pt x="154378" y="860249"/>
                </a:cubicBezTo>
                <a:lnTo>
                  <a:pt x="163718" y="852944"/>
                </a:lnTo>
                <a:lnTo>
                  <a:pt x="406224" y="496756"/>
                </a:lnTo>
                <a:lnTo>
                  <a:pt x="700301" y="543622"/>
                </a:lnTo>
                <a:lnTo>
                  <a:pt x="981502" y="328068"/>
                </a:lnTo>
                <a:lnTo>
                  <a:pt x="686291" y="0"/>
                </a:lnTo>
                <a:close/>
              </a:path>
            </a:pathLst>
          </a:custGeom>
          <a:solidFill>
            <a:srgbClr val="783F0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1" name="Google Shape;251;p1"/>
          <p:cNvSpPr/>
          <p:nvPr/>
        </p:nvSpPr>
        <p:spPr>
          <a:xfrm>
            <a:off x="2760662" y="485775"/>
            <a:ext cx="520700" cy="458787"/>
          </a:xfrm>
          <a:custGeom>
            <a:avLst/>
            <a:gdLst/>
            <a:ahLst/>
            <a:cxnLst/>
            <a:rect l="l" t="t" r="r" b="b"/>
            <a:pathLst>
              <a:path w="615941" h="542443" extrusionOk="0">
                <a:moveTo>
                  <a:pt x="504062" y="0"/>
                </a:moveTo>
                <a:cubicBezTo>
                  <a:pt x="502443" y="0"/>
                  <a:pt x="500820" y="50"/>
                  <a:pt x="499191" y="152"/>
                </a:cubicBezTo>
                <a:cubicBezTo>
                  <a:pt x="497022" y="285"/>
                  <a:pt x="494888" y="452"/>
                  <a:pt x="492719" y="652"/>
                </a:cubicBezTo>
                <a:cubicBezTo>
                  <a:pt x="485581" y="1319"/>
                  <a:pt x="478509" y="2453"/>
                  <a:pt x="471504" y="3888"/>
                </a:cubicBezTo>
                <a:cubicBezTo>
                  <a:pt x="465200" y="5189"/>
                  <a:pt x="458995" y="6823"/>
                  <a:pt x="452857" y="8691"/>
                </a:cubicBezTo>
                <a:cubicBezTo>
                  <a:pt x="326434" y="47252"/>
                  <a:pt x="182097" y="198694"/>
                  <a:pt x="264756" y="328353"/>
                </a:cubicBezTo>
                <a:cubicBezTo>
                  <a:pt x="271884" y="339481"/>
                  <a:pt x="294683" y="351204"/>
                  <a:pt x="309614" y="351204"/>
                </a:cubicBezTo>
                <a:cubicBezTo>
                  <a:pt x="311244" y="351204"/>
                  <a:pt x="312780" y="351065"/>
                  <a:pt x="314192" y="350769"/>
                </a:cubicBezTo>
                <a:cubicBezTo>
                  <a:pt x="239472" y="371217"/>
                  <a:pt x="169755" y="400338"/>
                  <a:pt x="94969" y="420786"/>
                </a:cubicBezTo>
                <a:cubicBezTo>
                  <a:pt x="71018" y="427324"/>
                  <a:pt x="46034" y="434429"/>
                  <a:pt x="27654" y="451174"/>
                </a:cubicBezTo>
                <a:cubicBezTo>
                  <a:pt x="9241" y="467953"/>
                  <a:pt x="1" y="497541"/>
                  <a:pt x="13811" y="518289"/>
                </a:cubicBezTo>
                <a:cubicBezTo>
                  <a:pt x="24151" y="533834"/>
                  <a:pt x="44032" y="540038"/>
                  <a:pt x="62612" y="541739"/>
                </a:cubicBezTo>
                <a:cubicBezTo>
                  <a:pt x="67849" y="542225"/>
                  <a:pt x="73091" y="542442"/>
                  <a:pt x="78334" y="542442"/>
                </a:cubicBezTo>
                <a:cubicBezTo>
                  <a:pt x="100807" y="542442"/>
                  <a:pt x="123293" y="538450"/>
                  <a:pt x="145471" y="534501"/>
                </a:cubicBezTo>
                <a:cubicBezTo>
                  <a:pt x="213687" y="522325"/>
                  <a:pt x="281935" y="510117"/>
                  <a:pt x="350218" y="497941"/>
                </a:cubicBezTo>
                <a:cubicBezTo>
                  <a:pt x="403689" y="488368"/>
                  <a:pt x="458962" y="478127"/>
                  <a:pt x="503927" y="447672"/>
                </a:cubicBezTo>
                <a:cubicBezTo>
                  <a:pt x="564404" y="406776"/>
                  <a:pt x="597494" y="334191"/>
                  <a:pt x="606734" y="261772"/>
                </a:cubicBezTo>
                <a:cubicBezTo>
                  <a:pt x="615941" y="189320"/>
                  <a:pt x="604232" y="116035"/>
                  <a:pt x="591490" y="44150"/>
                </a:cubicBezTo>
                <a:cubicBezTo>
                  <a:pt x="590789" y="40180"/>
                  <a:pt x="590055" y="36077"/>
                  <a:pt x="587821" y="32742"/>
                </a:cubicBezTo>
                <a:cubicBezTo>
                  <a:pt x="587387" y="32041"/>
                  <a:pt x="586820" y="31374"/>
                  <a:pt x="586253" y="30740"/>
                </a:cubicBezTo>
                <a:cubicBezTo>
                  <a:pt x="583551" y="27838"/>
                  <a:pt x="579815" y="25837"/>
                  <a:pt x="576146" y="24002"/>
                </a:cubicBezTo>
                <a:cubicBezTo>
                  <a:pt x="553505" y="12149"/>
                  <a:pt x="529449" y="0"/>
                  <a:pt x="504062" y="0"/>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2" name="Google Shape;252;p1"/>
          <p:cNvSpPr/>
          <p:nvPr/>
        </p:nvSpPr>
        <p:spPr>
          <a:xfrm>
            <a:off x="2568575" y="458787"/>
            <a:ext cx="565150" cy="654050"/>
          </a:xfrm>
          <a:custGeom>
            <a:avLst/>
            <a:gdLst/>
            <a:ahLst/>
            <a:cxnLst/>
            <a:rect l="l" t="t" r="r" b="b"/>
            <a:pathLst>
              <a:path w="669346" h="774393" extrusionOk="0">
                <a:moveTo>
                  <a:pt x="602064" y="0"/>
                </a:moveTo>
                <a:lnTo>
                  <a:pt x="55440" y="637556"/>
                </a:lnTo>
                <a:cubicBezTo>
                  <a:pt x="32090" y="664943"/>
                  <a:pt x="15178" y="693463"/>
                  <a:pt x="6705" y="717347"/>
                </a:cubicBezTo>
                <a:cubicBezTo>
                  <a:pt x="3269" y="726987"/>
                  <a:pt x="1268" y="735893"/>
                  <a:pt x="734" y="743632"/>
                </a:cubicBezTo>
                <a:cubicBezTo>
                  <a:pt x="0" y="755074"/>
                  <a:pt x="2536" y="764047"/>
                  <a:pt x="8840" y="769351"/>
                </a:cubicBezTo>
                <a:cubicBezTo>
                  <a:pt x="12891" y="772774"/>
                  <a:pt x="18236" y="774392"/>
                  <a:pt x="24561" y="774392"/>
                </a:cubicBezTo>
                <a:cubicBezTo>
                  <a:pt x="25631" y="774392"/>
                  <a:pt x="26729" y="774346"/>
                  <a:pt x="27854" y="774254"/>
                </a:cubicBezTo>
                <a:cubicBezTo>
                  <a:pt x="54506" y="772153"/>
                  <a:pt x="95936" y="744400"/>
                  <a:pt x="132128" y="701969"/>
                </a:cubicBezTo>
                <a:lnTo>
                  <a:pt x="669345" y="73786"/>
                </a:lnTo>
                <a:lnTo>
                  <a:pt x="6020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3" name="Google Shape;253;p1"/>
          <p:cNvSpPr/>
          <p:nvPr/>
        </p:nvSpPr>
        <p:spPr>
          <a:xfrm>
            <a:off x="2568575" y="487362"/>
            <a:ext cx="541337" cy="625475"/>
          </a:xfrm>
          <a:custGeom>
            <a:avLst/>
            <a:gdLst/>
            <a:ahLst/>
            <a:cxnLst/>
            <a:rect l="l" t="t" r="r" b="b"/>
            <a:pathLst>
              <a:path w="640158" h="740136" extrusionOk="0">
                <a:moveTo>
                  <a:pt x="606067" y="1"/>
                </a:moveTo>
                <a:lnTo>
                  <a:pt x="734" y="709342"/>
                </a:lnTo>
                <a:cubicBezTo>
                  <a:pt x="0" y="720817"/>
                  <a:pt x="2536" y="729790"/>
                  <a:pt x="8840" y="735094"/>
                </a:cubicBezTo>
                <a:cubicBezTo>
                  <a:pt x="12891" y="738517"/>
                  <a:pt x="18236" y="740135"/>
                  <a:pt x="24561" y="740135"/>
                </a:cubicBezTo>
                <a:cubicBezTo>
                  <a:pt x="25631" y="740135"/>
                  <a:pt x="26729" y="740089"/>
                  <a:pt x="27854" y="739997"/>
                </a:cubicBezTo>
                <a:lnTo>
                  <a:pt x="640158" y="22517"/>
                </a:lnTo>
                <a:lnTo>
                  <a:pt x="606067"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4" name="Google Shape;254;p1"/>
          <p:cNvSpPr/>
          <p:nvPr/>
        </p:nvSpPr>
        <p:spPr>
          <a:xfrm>
            <a:off x="2520950" y="1042987"/>
            <a:ext cx="119062" cy="128587"/>
          </a:xfrm>
          <a:custGeom>
            <a:avLst/>
            <a:gdLst/>
            <a:ahLst/>
            <a:cxnLst/>
            <a:rect l="l" t="t" r="r" b="b"/>
            <a:pathLst>
              <a:path w="140634" h="152191" extrusionOk="0">
                <a:moveTo>
                  <a:pt x="73519" y="0"/>
                </a:moveTo>
                <a:cubicBezTo>
                  <a:pt x="73519" y="0"/>
                  <a:pt x="4741" y="144000"/>
                  <a:pt x="242" y="151857"/>
                </a:cubicBezTo>
                <a:lnTo>
                  <a:pt x="140634" y="56374"/>
                </a:lnTo>
                <a:lnTo>
                  <a:pt x="73519" y="0"/>
                </a:lnTo>
                <a:close/>
                <a:moveTo>
                  <a:pt x="242" y="151857"/>
                </a:moveTo>
                <a:lnTo>
                  <a:pt x="67" y="151976"/>
                </a:lnTo>
                <a:cubicBezTo>
                  <a:pt x="16" y="152120"/>
                  <a:pt x="0" y="152190"/>
                  <a:pt x="18" y="152190"/>
                </a:cubicBezTo>
                <a:cubicBezTo>
                  <a:pt x="40" y="152190"/>
                  <a:pt x="116" y="152077"/>
                  <a:pt x="242" y="151857"/>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5" name="Google Shape;255;p1"/>
          <p:cNvSpPr/>
          <p:nvPr/>
        </p:nvSpPr>
        <p:spPr>
          <a:xfrm>
            <a:off x="2522537" y="1122362"/>
            <a:ext cx="44450" cy="49212"/>
          </a:xfrm>
          <a:custGeom>
            <a:avLst/>
            <a:gdLst/>
            <a:ahLst/>
            <a:cxnLst/>
            <a:rect l="l" t="t" r="r" b="b"/>
            <a:pathLst>
              <a:path w="53706" h="57909" extrusionOk="0">
                <a:moveTo>
                  <a:pt x="28254" y="0"/>
                </a:moveTo>
                <a:cubicBezTo>
                  <a:pt x="14177" y="29221"/>
                  <a:pt x="1802" y="54739"/>
                  <a:pt x="1" y="57908"/>
                </a:cubicBezTo>
                <a:lnTo>
                  <a:pt x="53706" y="21382"/>
                </a:lnTo>
                <a:lnTo>
                  <a:pt x="2825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6" name="Google Shape;256;p1"/>
          <p:cNvSpPr/>
          <p:nvPr/>
        </p:nvSpPr>
        <p:spPr>
          <a:xfrm>
            <a:off x="3081337" y="414337"/>
            <a:ext cx="98425" cy="95250"/>
          </a:xfrm>
          <a:custGeom>
            <a:avLst/>
            <a:gdLst/>
            <a:ahLst/>
            <a:cxnLst/>
            <a:rect l="l" t="t" r="r" b="b"/>
            <a:pathLst>
              <a:path w="116584" h="111809" extrusionOk="0">
                <a:moveTo>
                  <a:pt x="67822" y="0"/>
                </a:moveTo>
                <a:cubicBezTo>
                  <a:pt x="50816" y="0"/>
                  <a:pt x="32506" y="8401"/>
                  <a:pt x="19214" y="24113"/>
                </a:cubicBezTo>
                <a:lnTo>
                  <a:pt x="0" y="46595"/>
                </a:lnTo>
                <a:lnTo>
                  <a:pt x="76455" y="111809"/>
                </a:lnTo>
                <a:lnTo>
                  <a:pt x="95669" y="89326"/>
                </a:lnTo>
                <a:cubicBezTo>
                  <a:pt x="112481" y="69512"/>
                  <a:pt x="116584" y="43727"/>
                  <a:pt x="107811" y="24746"/>
                </a:cubicBezTo>
                <a:cubicBezTo>
                  <a:pt x="105276" y="19209"/>
                  <a:pt x="101606" y="14272"/>
                  <a:pt x="96903" y="10236"/>
                </a:cubicBezTo>
                <a:cubicBezTo>
                  <a:pt x="90632" y="4899"/>
                  <a:pt x="83126" y="1696"/>
                  <a:pt x="75087" y="529"/>
                </a:cubicBezTo>
                <a:cubicBezTo>
                  <a:pt x="72705" y="175"/>
                  <a:pt x="70277" y="0"/>
                  <a:pt x="678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7" name="Google Shape;257;p1"/>
          <p:cNvSpPr/>
          <p:nvPr/>
        </p:nvSpPr>
        <p:spPr>
          <a:xfrm>
            <a:off x="3081337" y="414337"/>
            <a:ext cx="73025" cy="61912"/>
          </a:xfrm>
          <a:custGeom>
            <a:avLst/>
            <a:gdLst/>
            <a:ahLst/>
            <a:cxnLst/>
            <a:rect l="l" t="t" r="r" b="b"/>
            <a:pathLst>
              <a:path w="87997" h="72203" extrusionOk="0">
                <a:moveTo>
                  <a:pt x="67890" y="1"/>
                </a:moveTo>
                <a:cubicBezTo>
                  <a:pt x="50864" y="1"/>
                  <a:pt x="32524" y="8403"/>
                  <a:pt x="19214" y="24135"/>
                </a:cubicBezTo>
                <a:lnTo>
                  <a:pt x="0" y="46618"/>
                </a:lnTo>
                <a:lnTo>
                  <a:pt x="30022" y="72203"/>
                </a:lnTo>
                <a:lnTo>
                  <a:pt x="87997" y="4488"/>
                </a:lnTo>
                <a:cubicBezTo>
                  <a:pt x="83960" y="2520"/>
                  <a:pt x="79591" y="1185"/>
                  <a:pt x="75087" y="518"/>
                </a:cubicBezTo>
                <a:cubicBezTo>
                  <a:pt x="72727" y="172"/>
                  <a:pt x="70322" y="1"/>
                  <a:pt x="6789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8" name="Google Shape;258;p1"/>
          <p:cNvSpPr/>
          <p:nvPr/>
        </p:nvSpPr>
        <p:spPr>
          <a:xfrm>
            <a:off x="3014662" y="487362"/>
            <a:ext cx="104775" cy="92075"/>
          </a:xfrm>
          <a:custGeom>
            <a:avLst/>
            <a:gdLst/>
            <a:ahLst/>
            <a:cxnLst/>
            <a:rect l="l" t="t" r="r" b="b"/>
            <a:pathLst>
              <a:path w="123056" h="109902" extrusionOk="0">
                <a:moveTo>
                  <a:pt x="38074" y="1"/>
                </a:moveTo>
                <a:cubicBezTo>
                  <a:pt x="31976" y="1"/>
                  <a:pt x="22651" y="5796"/>
                  <a:pt x="14745" y="15064"/>
                </a:cubicBezTo>
                <a:lnTo>
                  <a:pt x="14144" y="15765"/>
                </a:lnTo>
                <a:cubicBezTo>
                  <a:pt x="4104" y="27573"/>
                  <a:pt x="1" y="40716"/>
                  <a:pt x="5104" y="44952"/>
                </a:cubicBezTo>
                <a:lnTo>
                  <a:pt x="80825" y="108565"/>
                </a:lnTo>
                <a:cubicBezTo>
                  <a:pt x="81910" y="109471"/>
                  <a:pt x="83332" y="109901"/>
                  <a:pt x="84994" y="109901"/>
                </a:cubicBezTo>
                <a:cubicBezTo>
                  <a:pt x="91099" y="109901"/>
                  <a:pt x="100453" y="104103"/>
                  <a:pt x="108345" y="94821"/>
                </a:cubicBezTo>
                <a:lnTo>
                  <a:pt x="108912" y="94121"/>
                </a:lnTo>
                <a:cubicBezTo>
                  <a:pt x="118986" y="82312"/>
                  <a:pt x="123055" y="69203"/>
                  <a:pt x="117985" y="64933"/>
                </a:cubicBezTo>
                <a:lnTo>
                  <a:pt x="42264" y="1354"/>
                </a:lnTo>
                <a:cubicBezTo>
                  <a:pt x="41174" y="436"/>
                  <a:pt x="39745" y="1"/>
                  <a:pt x="38074" y="1"/>
                </a:cubicBezTo>
                <a:close/>
              </a:path>
            </a:pathLst>
          </a:custGeom>
          <a:solidFill>
            <a:srgbClr val="E0DED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59" name="Google Shape;259;p1"/>
          <p:cNvSpPr/>
          <p:nvPr/>
        </p:nvSpPr>
        <p:spPr>
          <a:xfrm>
            <a:off x="3044825" y="452437"/>
            <a:ext cx="104775" cy="93662"/>
          </a:xfrm>
          <a:custGeom>
            <a:avLst/>
            <a:gdLst/>
            <a:ahLst/>
            <a:cxnLst/>
            <a:rect l="l" t="t" r="r" b="b"/>
            <a:pathLst>
              <a:path w="123489" h="110430" extrusionOk="0">
                <a:moveTo>
                  <a:pt x="38243" y="0"/>
                </a:moveTo>
                <a:cubicBezTo>
                  <a:pt x="32325" y="0"/>
                  <a:pt x="22856" y="6102"/>
                  <a:pt x="14711" y="15688"/>
                </a:cubicBezTo>
                <a:cubicBezTo>
                  <a:pt x="4471" y="27630"/>
                  <a:pt x="1" y="40740"/>
                  <a:pt x="4771" y="44742"/>
                </a:cubicBezTo>
                <a:lnTo>
                  <a:pt x="81559" y="109255"/>
                </a:lnTo>
                <a:cubicBezTo>
                  <a:pt x="82508" y="110052"/>
                  <a:pt x="83754" y="110430"/>
                  <a:pt x="85220" y="110430"/>
                </a:cubicBezTo>
                <a:cubicBezTo>
                  <a:pt x="91123" y="110430"/>
                  <a:pt x="100609" y="104310"/>
                  <a:pt x="108812" y="94745"/>
                </a:cubicBezTo>
                <a:cubicBezTo>
                  <a:pt x="119019" y="82770"/>
                  <a:pt x="123489" y="69660"/>
                  <a:pt x="118719" y="65657"/>
                </a:cubicBezTo>
                <a:lnTo>
                  <a:pt x="41931" y="1178"/>
                </a:lnTo>
                <a:cubicBezTo>
                  <a:pt x="40972" y="379"/>
                  <a:pt x="39718" y="0"/>
                  <a:pt x="3824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60" name="Google Shape;260;p1"/>
          <p:cNvSpPr/>
          <p:nvPr/>
        </p:nvSpPr>
        <p:spPr>
          <a:xfrm>
            <a:off x="2754312" y="792162"/>
            <a:ext cx="317500" cy="160337"/>
          </a:xfrm>
          <a:custGeom>
            <a:avLst/>
            <a:gdLst/>
            <a:ahLst/>
            <a:cxnLst/>
            <a:rect l="l" t="t" r="r" b="b"/>
            <a:pathLst>
              <a:path w="376837" h="189732" extrusionOk="0">
                <a:moveTo>
                  <a:pt x="318462" y="1"/>
                </a:moveTo>
                <a:lnTo>
                  <a:pt x="93334" y="65648"/>
                </a:lnTo>
                <a:cubicBezTo>
                  <a:pt x="70751" y="72219"/>
                  <a:pt x="47501" y="79158"/>
                  <a:pt x="29489" y="94235"/>
                </a:cubicBezTo>
                <a:cubicBezTo>
                  <a:pt x="11476" y="109279"/>
                  <a:pt x="1" y="134864"/>
                  <a:pt x="8340" y="156780"/>
                </a:cubicBezTo>
                <a:cubicBezTo>
                  <a:pt x="17924" y="181990"/>
                  <a:pt x="44960" y="189731"/>
                  <a:pt x="73572" y="189731"/>
                </a:cubicBezTo>
                <a:cubicBezTo>
                  <a:pt x="87285" y="189731"/>
                  <a:pt x="101360" y="187953"/>
                  <a:pt x="114049" y="185467"/>
                </a:cubicBezTo>
                <a:lnTo>
                  <a:pt x="357856" y="137566"/>
                </a:lnTo>
                <a:cubicBezTo>
                  <a:pt x="364161" y="136298"/>
                  <a:pt x="370499" y="135064"/>
                  <a:pt x="376837" y="133763"/>
                </a:cubicBezTo>
                <a:cubicBezTo>
                  <a:pt x="367864" y="103208"/>
                  <a:pt x="357023" y="73353"/>
                  <a:pt x="343179" y="44900"/>
                </a:cubicBezTo>
                <a:cubicBezTo>
                  <a:pt x="335707" y="29522"/>
                  <a:pt x="327235" y="14678"/>
                  <a:pt x="318462" y="1"/>
                </a:cubicBezTo>
                <a:close/>
              </a:path>
            </a:pathLst>
          </a:custGeom>
          <a:solidFill>
            <a:srgbClr val="783F0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61" name="Google Shape;261;p1"/>
          <p:cNvSpPr/>
          <p:nvPr/>
        </p:nvSpPr>
        <p:spPr>
          <a:xfrm>
            <a:off x="2538412" y="527050"/>
            <a:ext cx="165100" cy="476250"/>
          </a:xfrm>
          <a:custGeom>
            <a:avLst/>
            <a:gdLst/>
            <a:ahLst/>
            <a:cxnLst/>
            <a:rect l="l" t="t" r="r" b="b"/>
            <a:pathLst>
              <a:path w="195140" h="562928" extrusionOk="0">
                <a:moveTo>
                  <a:pt x="170971" y="0"/>
                </a:moveTo>
                <a:cubicBezTo>
                  <a:pt x="167534" y="0"/>
                  <a:pt x="164141" y="1573"/>
                  <a:pt x="161949" y="4561"/>
                </a:cubicBezTo>
                <a:cubicBezTo>
                  <a:pt x="126624" y="52496"/>
                  <a:pt x="130394" y="124614"/>
                  <a:pt x="169288" y="169313"/>
                </a:cubicBezTo>
                <a:cubicBezTo>
                  <a:pt x="103474" y="294636"/>
                  <a:pt x="50170" y="425096"/>
                  <a:pt x="2235" y="547650"/>
                </a:cubicBezTo>
                <a:cubicBezTo>
                  <a:pt x="0" y="553421"/>
                  <a:pt x="2869" y="559926"/>
                  <a:pt x="8640" y="562161"/>
                </a:cubicBezTo>
                <a:cubicBezTo>
                  <a:pt x="9974" y="562661"/>
                  <a:pt x="11342" y="562928"/>
                  <a:pt x="12710" y="562928"/>
                </a:cubicBezTo>
                <a:cubicBezTo>
                  <a:pt x="17213" y="562928"/>
                  <a:pt x="21416" y="560192"/>
                  <a:pt x="23150" y="555823"/>
                </a:cubicBezTo>
                <a:cubicBezTo>
                  <a:pt x="71718" y="431600"/>
                  <a:pt x="125890" y="299239"/>
                  <a:pt x="192838" y="172715"/>
                </a:cubicBezTo>
                <a:cubicBezTo>
                  <a:pt x="195140" y="168379"/>
                  <a:pt x="194339" y="163008"/>
                  <a:pt x="190837" y="159539"/>
                </a:cubicBezTo>
                <a:cubicBezTo>
                  <a:pt x="154177" y="123046"/>
                  <a:pt x="149340" y="59501"/>
                  <a:pt x="179996" y="17871"/>
                </a:cubicBezTo>
                <a:cubicBezTo>
                  <a:pt x="183665" y="12867"/>
                  <a:pt x="182631" y="5862"/>
                  <a:pt x="177627" y="2193"/>
                </a:cubicBezTo>
                <a:cubicBezTo>
                  <a:pt x="175626" y="715"/>
                  <a:pt x="173289" y="0"/>
                  <a:pt x="17097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62" name="Google Shape;262;p1"/>
          <p:cNvSpPr/>
          <p:nvPr/>
        </p:nvSpPr>
        <p:spPr>
          <a:xfrm>
            <a:off x="3240087" y="508000"/>
            <a:ext cx="44450" cy="149225"/>
          </a:xfrm>
          <a:custGeom>
            <a:avLst/>
            <a:gdLst/>
            <a:ahLst/>
            <a:cxnLst/>
            <a:rect l="l" t="t" r="r" b="b"/>
            <a:pathLst>
              <a:path w="52505" h="177309" extrusionOk="0">
                <a:moveTo>
                  <a:pt x="12724" y="1"/>
                </a:moveTo>
                <a:cubicBezTo>
                  <a:pt x="11363" y="1"/>
                  <a:pt x="9981" y="252"/>
                  <a:pt x="8640" y="782"/>
                </a:cubicBezTo>
                <a:cubicBezTo>
                  <a:pt x="2836" y="3017"/>
                  <a:pt x="1" y="9522"/>
                  <a:pt x="2236" y="15293"/>
                </a:cubicBezTo>
                <a:cubicBezTo>
                  <a:pt x="20816" y="62827"/>
                  <a:pt x="30022" y="114864"/>
                  <a:pt x="28855" y="165867"/>
                </a:cubicBezTo>
                <a:cubicBezTo>
                  <a:pt x="28721" y="172072"/>
                  <a:pt x="33658" y="177209"/>
                  <a:pt x="39829" y="177309"/>
                </a:cubicBezTo>
                <a:lnTo>
                  <a:pt x="40063" y="177309"/>
                </a:lnTo>
                <a:cubicBezTo>
                  <a:pt x="46167" y="177309"/>
                  <a:pt x="51137" y="172438"/>
                  <a:pt x="51238" y="166367"/>
                </a:cubicBezTo>
                <a:cubicBezTo>
                  <a:pt x="52505" y="112429"/>
                  <a:pt x="42731" y="57389"/>
                  <a:pt x="23151" y="7153"/>
                </a:cubicBezTo>
                <a:cubicBezTo>
                  <a:pt x="21412" y="2705"/>
                  <a:pt x="17186" y="1"/>
                  <a:pt x="127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63" name="Google Shape;263;p1"/>
          <p:cNvSpPr/>
          <p:nvPr/>
        </p:nvSpPr>
        <p:spPr>
          <a:xfrm>
            <a:off x="866775" y="163512"/>
            <a:ext cx="79375" cy="80962"/>
          </a:xfrm>
          <a:custGeom>
            <a:avLst/>
            <a:gdLst/>
            <a:ahLst/>
            <a:cxnLst/>
            <a:rect l="l" t="t" r="r" b="b"/>
            <a:pathLst>
              <a:path w="666810" h="666812" extrusionOk="0">
                <a:moveTo>
                  <a:pt x="333405" y="22684"/>
                </a:moveTo>
                <a:cubicBezTo>
                  <a:pt x="504728" y="22684"/>
                  <a:pt x="644127" y="162084"/>
                  <a:pt x="644127" y="333406"/>
                </a:cubicBezTo>
                <a:cubicBezTo>
                  <a:pt x="644127" y="504762"/>
                  <a:pt x="504728" y="644129"/>
                  <a:pt x="333405" y="644129"/>
                </a:cubicBezTo>
                <a:cubicBezTo>
                  <a:pt x="162049" y="644129"/>
                  <a:pt x="22683" y="504762"/>
                  <a:pt x="22683" y="333406"/>
                </a:cubicBezTo>
                <a:cubicBezTo>
                  <a:pt x="22683" y="162084"/>
                  <a:pt x="162049" y="22684"/>
                  <a:pt x="333405" y="22684"/>
                </a:cubicBezTo>
                <a:close/>
                <a:moveTo>
                  <a:pt x="333405" y="1"/>
                </a:moveTo>
                <a:cubicBezTo>
                  <a:pt x="149541" y="1"/>
                  <a:pt x="0" y="149575"/>
                  <a:pt x="0" y="333406"/>
                </a:cubicBezTo>
                <a:cubicBezTo>
                  <a:pt x="0" y="517271"/>
                  <a:pt x="149541" y="666811"/>
                  <a:pt x="333405" y="666811"/>
                </a:cubicBezTo>
                <a:cubicBezTo>
                  <a:pt x="517236" y="666811"/>
                  <a:pt x="666810" y="517271"/>
                  <a:pt x="666810" y="333406"/>
                </a:cubicBezTo>
                <a:cubicBezTo>
                  <a:pt x="666810" y="149575"/>
                  <a:pt x="517236" y="1"/>
                  <a:pt x="333405" y="1"/>
                </a:cubicBezTo>
                <a:close/>
              </a:path>
            </a:pathLst>
          </a:custGeom>
          <a:solidFill>
            <a:srgbClr val="2D1A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64" name="Google Shape;264;p1"/>
          <p:cNvSpPr/>
          <p:nvPr/>
        </p:nvSpPr>
        <p:spPr>
          <a:xfrm>
            <a:off x="8458200" y="1843087"/>
            <a:ext cx="330200" cy="330200"/>
          </a:xfrm>
          <a:custGeom>
            <a:avLst/>
            <a:gdLst/>
            <a:ahLst/>
            <a:cxnLst/>
            <a:rect l="l" t="t" r="r" b="b"/>
            <a:pathLst>
              <a:path w="666810" h="666812" extrusionOk="0">
                <a:moveTo>
                  <a:pt x="333405" y="22684"/>
                </a:moveTo>
                <a:cubicBezTo>
                  <a:pt x="504728" y="22684"/>
                  <a:pt x="644127" y="162084"/>
                  <a:pt x="644127" y="333406"/>
                </a:cubicBezTo>
                <a:cubicBezTo>
                  <a:pt x="644127" y="504762"/>
                  <a:pt x="504728" y="644129"/>
                  <a:pt x="333405" y="644129"/>
                </a:cubicBezTo>
                <a:cubicBezTo>
                  <a:pt x="162049" y="644129"/>
                  <a:pt x="22683" y="504762"/>
                  <a:pt x="22683" y="333406"/>
                </a:cubicBezTo>
                <a:cubicBezTo>
                  <a:pt x="22683" y="162084"/>
                  <a:pt x="162049" y="22684"/>
                  <a:pt x="333405" y="22684"/>
                </a:cubicBezTo>
                <a:close/>
                <a:moveTo>
                  <a:pt x="333405" y="1"/>
                </a:moveTo>
                <a:cubicBezTo>
                  <a:pt x="149541" y="1"/>
                  <a:pt x="0" y="149575"/>
                  <a:pt x="0" y="333406"/>
                </a:cubicBezTo>
                <a:cubicBezTo>
                  <a:pt x="0" y="517271"/>
                  <a:pt x="149541" y="666811"/>
                  <a:pt x="333405" y="666811"/>
                </a:cubicBezTo>
                <a:cubicBezTo>
                  <a:pt x="517236" y="666811"/>
                  <a:pt x="666810" y="517271"/>
                  <a:pt x="666810" y="333406"/>
                </a:cubicBezTo>
                <a:cubicBezTo>
                  <a:pt x="666810" y="149575"/>
                  <a:pt x="517236" y="1"/>
                  <a:pt x="333405" y="1"/>
                </a:cubicBezTo>
                <a:close/>
              </a:path>
            </a:pathLst>
          </a:custGeom>
          <a:solidFill>
            <a:srgbClr val="2D1A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65" name="Google Shape;265;p1"/>
          <p:cNvSpPr/>
          <p:nvPr/>
        </p:nvSpPr>
        <p:spPr>
          <a:xfrm>
            <a:off x="8335962" y="1749425"/>
            <a:ext cx="79375" cy="79375"/>
          </a:xfrm>
          <a:custGeom>
            <a:avLst/>
            <a:gdLst/>
            <a:ahLst/>
            <a:cxnLst/>
            <a:rect l="l" t="t" r="r" b="b"/>
            <a:pathLst>
              <a:path w="666810" h="666812" extrusionOk="0">
                <a:moveTo>
                  <a:pt x="333405" y="22684"/>
                </a:moveTo>
                <a:cubicBezTo>
                  <a:pt x="504728" y="22684"/>
                  <a:pt x="644127" y="162084"/>
                  <a:pt x="644127" y="333406"/>
                </a:cubicBezTo>
                <a:cubicBezTo>
                  <a:pt x="644127" y="504762"/>
                  <a:pt x="504728" y="644129"/>
                  <a:pt x="333405" y="644129"/>
                </a:cubicBezTo>
                <a:cubicBezTo>
                  <a:pt x="162049" y="644129"/>
                  <a:pt x="22683" y="504762"/>
                  <a:pt x="22683" y="333406"/>
                </a:cubicBezTo>
                <a:cubicBezTo>
                  <a:pt x="22683" y="162084"/>
                  <a:pt x="162049" y="22684"/>
                  <a:pt x="333405" y="22684"/>
                </a:cubicBezTo>
                <a:close/>
                <a:moveTo>
                  <a:pt x="333405" y="1"/>
                </a:moveTo>
                <a:cubicBezTo>
                  <a:pt x="149541" y="1"/>
                  <a:pt x="0" y="149575"/>
                  <a:pt x="0" y="333406"/>
                </a:cubicBezTo>
                <a:cubicBezTo>
                  <a:pt x="0" y="517271"/>
                  <a:pt x="149541" y="666811"/>
                  <a:pt x="333405" y="666811"/>
                </a:cubicBezTo>
                <a:cubicBezTo>
                  <a:pt x="517236" y="666811"/>
                  <a:pt x="666810" y="517271"/>
                  <a:pt x="666810" y="333406"/>
                </a:cubicBezTo>
                <a:cubicBezTo>
                  <a:pt x="666810" y="149575"/>
                  <a:pt x="517236" y="1"/>
                  <a:pt x="333405" y="1"/>
                </a:cubicBezTo>
                <a:close/>
              </a:path>
            </a:pathLst>
          </a:custGeom>
          <a:solidFill>
            <a:srgbClr val="2D1A1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hat’s the man @ratantata Hugeeeee Respect for u sir #dog #love #compassion #respect #kindness">
            <a:hlinkClick r:id="" action="ppaction://media"/>
            <a:extLst>
              <a:ext uri="{FF2B5EF4-FFF2-40B4-BE49-F238E27FC236}">
                <a16:creationId xmlns:a16="http://schemas.microsoft.com/office/drawing/2014/main" id="{83E175F0-6DDD-4357-AEFA-757C465D7DA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73136" y="0"/>
            <a:ext cx="3799114" cy="5143500"/>
          </a:xfrm>
          <a:prstGeom prst="rect">
            <a:avLst/>
          </a:prstGeom>
        </p:spPr>
      </p:pic>
    </p:spTree>
    <p:extLst>
      <p:ext uri="{BB962C8B-B14F-4D97-AF65-F5344CB8AC3E}">
        <p14:creationId xmlns:p14="http://schemas.microsoft.com/office/powerpoint/2010/main" val="4259520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7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9A79A-2F62-46E8-A345-CA4E2216FBD3}"/>
              </a:ext>
            </a:extLst>
          </p:cNvPr>
          <p:cNvSpPr>
            <a:spLocks noGrp="1"/>
          </p:cNvSpPr>
          <p:nvPr>
            <p:ph type="title"/>
          </p:nvPr>
        </p:nvSpPr>
        <p:spPr>
          <a:xfrm>
            <a:off x="720000" y="1032854"/>
            <a:ext cx="7704000" cy="2943154"/>
          </a:xfrm>
        </p:spPr>
        <p:txBody>
          <a:bodyPr/>
          <a:lstStyle/>
          <a:p>
            <a:r>
              <a:rPr lang="en-US" sz="8000" dirty="0"/>
              <a:t>THANKYOU</a:t>
            </a:r>
          </a:p>
        </p:txBody>
      </p:sp>
    </p:spTree>
    <p:extLst>
      <p:ext uri="{BB962C8B-B14F-4D97-AF65-F5344CB8AC3E}">
        <p14:creationId xmlns:p14="http://schemas.microsoft.com/office/powerpoint/2010/main" val="769648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D08FDFA-CFBE-4DD3-A0B5-1DDC245BCC94}"/>
              </a:ext>
            </a:extLst>
          </p:cNvPr>
          <p:cNvSpPr>
            <a:spLocks noGrp="1"/>
          </p:cNvSpPr>
          <p:nvPr>
            <p:ph type="body" idx="1"/>
          </p:nvPr>
        </p:nvSpPr>
        <p:spPr>
          <a:xfrm>
            <a:off x="209550" y="1017725"/>
            <a:ext cx="8731250" cy="3801925"/>
          </a:xfrm>
        </p:spPr>
        <p:txBody>
          <a:bodyPr/>
          <a:lstStyle/>
          <a:p>
            <a:r>
              <a:rPr lang="en-US" sz="1100" b="0" i="0" dirty="0">
                <a:solidFill>
                  <a:srgbClr val="222222"/>
                </a:solidFill>
                <a:effectLst/>
                <a:latin typeface="Arial" panose="020B0604020202020204" pitchFamily="34" charset="0"/>
              </a:rPr>
              <a:t>Tiwari, P. M. (2016). </a:t>
            </a:r>
            <a:r>
              <a:rPr lang="en-US" sz="1100" b="0" i="1" dirty="0">
                <a:solidFill>
                  <a:srgbClr val="222222"/>
                </a:solidFill>
                <a:effectLst/>
                <a:latin typeface="Arial" panose="020B0604020202020204" pitchFamily="34" charset="0"/>
              </a:rPr>
              <a:t>Pride of the Nation: Ratan Tata</a:t>
            </a:r>
            <a:r>
              <a:rPr lang="en-US" sz="1100" b="0" i="0" dirty="0">
                <a:solidFill>
                  <a:srgbClr val="222222"/>
                </a:solidFill>
                <a:effectLst/>
                <a:latin typeface="Arial" panose="020B0604020202020204" pitchFamily="34" charset="0"/>
              </a:rPr>
              <a:t>. Diamond Pocket Books Pvt Ltd.</a:t>
            </a:r>
          </a:p>
          <a:p>
            <a:endParaRPr lang="en-US" sz="1100" b="0" i="0" dirty="0">
              <a:solidFill>
                <a:srgbClr val="222222"/>
              </a:solidFill>
              <a:effectLst/>
              <a:latin typeface="Arial" panose="020B0604020202020204" pitchFamily="34" charset="0"/>
            </a:endParaRPr>
          </a:p>
          <a:p>
            <a:r>
              <a:rPr lang="en-US" sz="1100" b="0" i="0" dirty="0">
                <a:solidFill>
                  <a:srgbClr val="222222"/>
                </a:solidFill>
                <a:effectLst/>
                <a:latin typeface="Arial" panose="020B0604020202020204" pitchFamily="34" charset="0"/>
              </a:rPr>
              <a:t>Harris, J. (1989). The </a:t>
            </a:r>
            <a:r>
              <a:rPr lang="en-US" sz="1100" b="0" i="0" dirty="0" err="1">
                <a:solidFill>
                  <a:srgbClr val="222222"/>
                </a:solidFill>
                <a:effectLst/>
                <a:latin typeface="Arial" panose="020B0604020202020204" pitchFamily="34" charset="0"/>
              </a:rPr>
              <a:t>Webbs</a:t>
            </a:r>
            <a:r>
              <a:rPr lang="en-US" sz="1100" b="0" i="0" dirty="0">
                <a:solidFill>
                  <a:srgbClr val="222222"/>
                </a:solidFill>
                <a:effectLst/>
                <a:latin typeface="Arial" panose="020B0604020202020204" pitchFamily="34" charset="0"/>
              </a:rPr>
              <a:t>, the Charity Organization Society and the Ratan Tata Foundation: social policy from the perspective of 1912. In </a:t>
            </a:r>
            <a:r>
              <a:rPr lang="en-US" sz="1100" b="0" i="1" dirty="0">
                <a:solidFill>
                  <a:srgbClr val="222222"/>
                </a:solidFill>
                <a:effectLst/>
                <a:latin typeface="Arial" panose="020B0604020202020204" pitchFamily="34" charset="0"/>
              </a:rPr>
              <a:t>The goals of social policy</a:t>
            </a:r>
            <a:r>
              <a:rPr lang="en-US" sz="1100" b="0" i="0" dirty="0">
                <a:solidFill>
                  <a:srgbClr val="222222"/>
                </a:solidFill>
                <a:effectLst/>
                <a:latin typeface="Arial" panose="020B0604020202020204" pitchFamily="34" charset="0"/>
              </a:rPr>
              <a:t> (pp. 27-63). Routledge.</a:t>
            </a:r>
          </a:p>
          <a:p>
            <a:endParaRPr lang="en-US" sz="1100" b="0" i="0" dirty="0">
              <a:solidFill>
                <a:srgbClr val="222222"/>
              </a:solidFill>
              <a:effectLst/>
              <a:latin typeface="Arial" panose="020B0604020202020204" pitchFamily="34" charset="0"/>
            </a:endParaRPr>
          </a:p>
          <a:p>
            <a:r>
              <a:rPr lang="en-US" sz="1100" b="0" i="0" dirty="0">
                <a:solidFill>
                  <a:srgbClr val="000000"/>
                </a:solidFill>
                <a:effectLst/>
                <a:latin typeface="Open Sans" panose="020B0606030504020204" pitchFamily="34" charset="0"/>
              </a:rPr>
              <a:t>5 Leadership Lessons From Ratan Tata. (2022). Retrieved 30 March 2022, from </a:t>
            </a:r>
            <a:r>
              <a:rPr lang="en-US" sz="1100" b="0" i="0" dirty="0">
                <a:solidFill>
                  <a:srgbClr val="000000"/>
                </a:solidFill>
                <a:effectLst/>
                <a:latin typeface="Open Sans" panose="020B0606030504020204" pitchFamily="34" charset="0"/>
                <a:hlinkClick r:id="rId2"/>
              </a:rPr>
              <a:t>https://www.shethepeople.tv/news/5-leadership-lessons-from-ratan-tata/#:~:text=Under%20his%20leadership%20Tata%20acquired,Land%20Rover%2C%20and%20Taj%20Boston.&amp;text=2.,collar%20employee%20for%20Tata%20Steel</a:t>
            </a:r>
            <a:r>
              <a:rPr lang="en-US" sz="1100" b="0" i="0" dirty="0">
                <a:solidFill>
                  <a:srgbClr val="000000"/>
                </a:solidFill>
                <a:effectLst/>
                <a:latin typeface="Open Sans" panose="020B0606030504020204" pitchFamily="34" charset="0"/>
              </a:rPr>
              <a:t>.</a:t>
            </a:r>
            <a:endParaRPr lang="en-US" sz="1100" dirty="0">
              <a:solidFill>
                <a:srgbClr val="000000"/>
              </a:solidFill>
              <a:latin typeface="Open Sans" panose="020B0606030504020204" pitchFamily="34" charset="0"/>
            </a:endParaRPr>
          </a:p>
          <a:p>
            <a:endParaRPr lang="en-US" sz="1100" dirty="0">
              <a:solidFill>
                <a:srgbClr val="000000"/>
              </a:solidFill>
              <a:latin typeface="Open Sans" panose="020B0606030504020204" pitchFamily="34" charset="0"/>
            </a:endParaRPr>
          </a:p>
          <a:p>
            <a:r>
              <a:rPr lang="en-US" sz="1100" b="0" i="0" dirty="0">
                <a:solidFill>
                  <a:srgbClr val="000000"/>
                </a:solidFill>
                <a:effectLst/>
                <a:latin typeface="Open Sans" panose="020B0606030504020204" pitchFamily="34" charset="0"/>
              </a:rPr>
              <a:t>8 LEADERSHIP LESSONS OF SIR RATAN TATA YOU WISH YOU KNEW BEFORE. (2022). Retrieved 30 March 2022, from </a:t>
            </a:r>
            <a:r>
              <a:rPr lang="en-US" sz="1100" b="0" i="0" dirty="0">
                <a:solidFill>
                  <a:srgbClr val="000000"/>
                </a:solidFill>
                <a:effectLst/>
                <a:latin typeface="Open Sans" panose="020B0606030504020204" pitchFamily="34" charset="0"/>
                <a:hlinkClick r:id="rId3"/>
              </a:rPr>
              <a:t>https://www.linkedin.com/pulse/8-leadership-lessons-sir-ratan-tata-you-wish-knew-before-mohit-varma/</a:t>
            </a:r>
            <a:endParaRPr lang="en-US" sz="1100" b="0" i="0" dirty="0">
              <a:solidFill>
                <a:srgbClr val="000000"/>
              </a:solidFill>
              <a:effectLst/>
              <a:latin typeface="Open Sans" panose="020B0606030504020204" pitchFamily="34" charset="0"/>
            </a:endParaRPr>
          </a:p>
          <a:p>
            <a:endParaRPr lang="en-US" sz="1100" dirty="0">
              <a:solidFill>
                <a:srgbClr val="000000"/>
              </a:solidFill>
              <a:latin typeface="Open Sans" panose="020B0606030504020204" pitchFamily="34" charset="0"/>
            </a:endParaRPr>
          </a:p>
          <a:p>
            <a:r>
              <a:rPr lang="en-US" sz="1100" b="0" i="0" dirty="0">
                <a:solidFill>
                  <a:srgbClr val="000000"/>
                </a:solidFill>
                <a:effectLst/>
                <a:latin typeface="Open Sans" panose="020B0606030504020204" pitchFamily="34" charset="0"/>
              </a:rPr>
              <a:t>Ratan Tata designs, themes, templates and downloadable graphic elements on </a:t>
            </a:r>
            <a:r>
              <a:rPr lang="en-US" sz="1100" b="0" i="0" dirty="0" err="1">
                <a:solidFill>
                  <a:srgbClr val="000000"/>
                </a:solidFill>
                <a:effectLst/>
                <a:latin typeface="Open Sans" panose="020B0606030504020204" pitchFamily="34" charset="0"/>
              </a:rPr>
              <a:t>Dribbble</a:t>
            </a:r>
            <a:r>
              <a:rPr lang="en-US" sz="1100" b="0" i="0" dirty="0">
                <a:solidFill>
                  <a:srgbClr val="000000"/>
                </a:solidFill>
                <a:effectLst/>
                <a:latin typeface="Open Sans" panose="020B0606030504020204" pitchFamily="34" charset="0"/>
              </a:rPr>
              <a:t>. (2022). Retrieved 30 March 2022, from </a:t>
            </a:r>
            <a:r>
              <a:rPr lang="en-US" sz="1100" b="0" i="0" dirty="0">
                <a:solidFill>
                  <a:srgbClr val="000000"/>
                </a:solidFill>
                <a:effectLst/>
                <a:latin typeface="Open Sans" panose="020B0606030504020204" pitchFamily="34" charset="0"/>
                <a:hlinkClick r:id="rId4"/>
              </a:rPr>
              <a:t>https://dribbble.com/tags/ratan_tata</a:t>
            </a:r>
            <a:endParaRPr lang="en-US" sz="1100" b="0" i="0" dirty="0">
              <a:solidFill>
                <a:srgbClr val="000000"/>
              </a:solidFill>
              <a:effectLst/>
              <a:latin typeface="Open Sans" panose="020B0606030504020204" pitchFamily="34" charset="0"/>
            </a:endParaRPr>
          </a:p>
          <a:p>
            <a:endParaRPr lang="en-US" sz="1100" b="0" i="0" dirty="0">
              <a:solidFill>
                <a:srgbClr val="000000"/>
              </a:solidFill>
              <a:effectLst/>
              <a:latin typeface="Open Sans" panose="020B0606030504020204" pitchFamily="34" charset="0"/>
            </a:endParaRPr>
          </a:p>
          <a:p>
            <a:r>
              <a:rPr lang="en-US" sz="1100" b="0" i="0" dirty="0">
                <a:solidFill>
                  <a:srgbClr val="000000"/>
                </a:solidFill>
                <a:effectLst/>
                <a:latin typeface="Open Sans" panose="020B0606030504020204" pitchFamily="34" charset="0"/>
              </a:rPr>
              <a:t>Redirecting... (2022). Retrieved 30 March 2022, from </a:t>
            </a:r>
            <a:r>
              <a:rPr lang="en-US" sz="1100" b="0" i="0" dirty="0">
                <a:solidFill>
                  <a:srgbClr val="000000"/>
                </a:solidFill>
                <a:effectLst/>
                <a:latin typeface="Open Sans" panose="020B0606030504020204" pitchFamily="34" charset="0"/>
                <a:hlinkClick r:id="rId5"/>
              </a:rPr>
              <a:t>https://www.facebook.com/KJAlphons/videos/538697304148074/</a:t>
            </a:r>
            <a:endParaRPr lang="en-US" sz="1100" b="0" i="0" dirty="0">
              <a:solidFill>
                <a:srgbClr val="000000"/>
              </a:solidFill>
              <a:effectLst/>
              <a:latin typeface="Open Sans" panose="020B0606030504020204" pitchFamily="34" charset="0"/>
            </a:endParaRPr>
          </a:p>
          <a:p>
            <a:endParaRPr lang="en-US" sz="1100" dirty="0">
              <a:solidFill>
                <a:srgbClr val="000000"/>
              </a:solidFill>
              <a:latin typeface="Open Sans" panose="020B0606030504020204" pitchFamily="34" charset="0"/>
            </a:endParaRPr>
          </a:p>
          <a:p>
            <a:r>
              <a:rPr lang="en-US" sz="1100" b="0" i="0" dirty="0">
                <a:solidFill>
                  <a:srgbClr val="000000"/>
                </a:solidFill>
                <a:effectLst/>
                <a:latin typeface="Open Sans" panose="020B0606030504020204" pitchFamily="34" charset="0"/>
              </a:rPr>
              <a:t>Ratan Tata on how empathy played a huge role in overcoming challenges. (2022). Retrieved 30 March 2022, from https://yourstory.com/2020/07/ratan-tata-jlr-empathy-challenges-leadership-talks/amp</a:t>
            </a:r>
            <a:endParaRPr lang="en-IN" sz="1100" dirty="0"/>
          </a:p>
        </p:txBody>
      </p:sp>
      <p:sp>
        <p:nvSpPr>
          <p:cNvPr id="3" name="Title 2">
            <a:extLst>
              <a:ext uri="{FF2B5EF4-FFF2-40B4-BE49-F238E27FC236}">
                <a16:creationId xmlns:a16="http://schemas.microsoft.com/office/drawing/2014/main" id="{795222E4-8976-4B26-B00A-02373AD14ABE}"/>
              </a:ext>
            </a:extLst>
          </p:cNvPr>
          <p:cNvSpPr>
            <a:spLocks noGrp="1"/>
          </p:cNvSpPr>
          <p:nvPr>
            <p:ph type="title"/>
          </p:nvPr>
        </p:nvSpPr>
        <p:spPr/>
        <p:txBody>
          <a:bodyPr/>
          <a:lstStyle/>
          <a:p>
            <a:r>
              <a:rPr lang="en-IN" dirty="0"/>
              <a:t>References</a:t>
            </a:r>
          </a:p>
        </p:txBody>
      </p:sp>
    </p:spTree>
    <p:extLst>
      <p:ext uri="{BB962C8B-B14F-4D97-AF65-F5344CB8AC3E}">
        <p14:creationId xmlns:p14="http://schemas.microsoft.com/office/powerpoint/2010/main" val="203408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
          <p:cNvSpPr txBox="1">
            <a:spLocks noGrp="1"/>
          </p:cNvSpPr>
          <p:nvPr>
            <p:ph type="title"/>
          </p:nvPr>
        </p:nvSpPr>
        <p:spPr>
          <a:xfrm>
            <a:off x="720725" y="444500"/>
            <a:ext cx="7702550" cy="573087"/>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CA" sz="3200" b="0" i="0" u="none">
                <a:solidFill>
                  <a:srgbClr val="241624"/>
                </a:solidFill>
                <a:latin typeface="Arial"/>
                <a:ea typeface="Arial"/>
                <a:cs typeface="Arial"/>
                <a:sym typeface="Arial"/>
              </a:rPr>
              <a:t>Introduction : </a:t>
            </a:r>
            <a:r>
              <a:rPr lang="en-CA" sz="3200" b="0" i="0" u="none">
                <a:solidFill>
                  <a:srgbClr val="D31D38"/>
                </a:solidFill>
                <a:latin typeface="Arial"/>
                <a:ea typeface="Arial"/>
                <a:cs typeface="Arial"/>
                <a:sym typeface="Arial"/>
              </a:rPr>
              <a:t>Ratan Naval Tata </a:t>
            </a:r>
            <a:endParaRPr/>
          </a:p>
        </p:txBody>
      </p:sp>
      <p:sp>
        <p:nvSpPr>
          <p:cNvPr id="271" name="Google Shape;271;p2"/>
          <p:cNvSpPr/>
          <p:nvPr/>
        </p:nvSpPr>
        <p:spPr>
          <a:xfrm>
            <a:off x="4476750" y="3756025"/>
            <a:ext cx="873125" cy="211137"/>
          </a:xfrm>
          <a:custGeom>
            <a:avLst/>
            <a:gdLst/>
            <a:ahLst/>
            <a:cxnLst/>
            <a:rect l="l" t="t" r="r" b="b"/>
            <a:pathLst>
              <a:path w="1279848" h="310931" extrusionOk="0">
                <a:moveTo>
                  <a:pt x="986728" y="0"/>
                </a:moveTo>
                <a:cubicBezTo>
                  <a:pt x="867928" y="0"/>
                  <a:pt x="750167" y="79673"/>
                  <a:pt x="712142" y="193280"/>
                </a:cubicBezTo>
                <a:cubicBezTo>
                  <a:pt x="683635" y="145369"/>
                  <a:pt x="619129" y="124189"/>
                  <a:pt x="558902" y="124189"/>
                </a:cubicBezTo>
                <a:cubicBezTo>
                  <a:pt x="541890" y="124189"/>
                  <a:pt x="525219" y="125879"/>
                  <a:pt x="509798" y="129134"/>
                </a:cubicBezTo>
                <a:cubicBezTo>
                  <a:pt x="439781" y="143878"/>
                  <a:pt x="380872" y="192946"/>
                  <a:pt x="339309" y="251155"/>
                </a:cubicBezTo>
                <a:cubicBezTo>
                  <a:pt x="307186" y="217631"/>
                  <a:pt x="266457" y="191545"/>
                  <a:pt x="220424" y="185574"/>
                </a:cubicBezTo>
                <a:cubicBezTo>
                  <a:pt x="215807" y="184977"/>
                  <a:pt x="211187" y="184691"/>
                  <a:pt x="206569" y="184691"/>
                </a:cubicBezTo>
                <a:cubicBezTo>
                  <a:pt x="131435" y="184691"/>
                  <a:pt x="56629" y="260556"/>
                  <a:pt x="0" y="310931"/>
                </a:cubicBezTo>
                <a:lnTo>
                  <a:pt x="1270874" y="310931"/>
                </a:lnTo>
                <a:cubicBezTo>
                  <a:pt x="1279848" y="174700"/>
                  <a:pt x="1170269" y="31130"/>
                  <a:pt x="1036307" y="4778"/>
                </a:cubicBezTo>
                <a:cubicBezTo>
                  <a:pt x="1019903" y="1551"/>
                  <a:pt x="1003306" y="0"/>
                  <a:pt x="986728" y="0"/>
                </a:cubicBezTo>
                <a:close/>
              </a:path>
            </a:pathLst>
          </a:custGeom>
          <a:solidFill>
            <a:srgbClr val="C2FF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72" name="Google Shape;272;p2"/>
          <p:cNvSpPr/>
          <p:nvPr/>
        </p:nvSpPr>
        <p:spPr>
          <a:xfrm>
            <a:off x="8304212" y="3241675"/>
            <a:ext cx="223837" cy="223837"/>
          </a:xfrm>
          <a:custGeom>
            <a:avLst/>
            <a:gdLst/>
            <a:ahLst/>
            <a:cxnLst/>
            <a:rect l="l" t="t" r="r" b="b"/>
            <a:pathLst>
              <a:path w="91299" h="91300" fill="none" extrusionOk="0">
                <a:moveTo>
                  <a:pt x="91299" y="45666"/>
                </a:moveTo>
                <a:cubicBezTo>
                  <a:pt x="91299" y="70885"/>
                  <a:pt x="70884" y="91299"/>
                  <a:pt x="45666" y="91299"/>
                </a:cubicBezTo>
                <a:cubicBezTo>
                  <a:pt x="20415" y="91299"/>
                  <a:pt x="0" y="70885"/>
                  <a:pt x="0" y="45666"/>
                </a:cubicBezTo>
                <a:cubicBezTo>
                  <a:pt x="0" y="20415"/>
                  <a:pt x="20415" y="0"/>
                  <a:pt x="45666" y="0"/>
                </a:cubicBezTo>
                <a:cubicBezTo>
                  <a:pt x="70884" y="0"/>
                  <a:pt x="91299" y="20482"/>
                  <a:pt x="91299" y="45666"/>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73" name="Google Shape;273;p2"/>
          <p:cNvSpPr/>
          <p:nvPr/>
        </p:nvSpPr>
        <p:spPr>
          <a:xfrm>
            <a:off x="8748712" y="3611562"/>
            <a:ext cx="58737" cy="60325"/>
          </a:xfrm>
          <a:custGeom>
            <a:avLst/>
            <a:gdLst/>
            <a:ahLst/>
            <a:cxnLst/>
            <a:rect l="l" t="t" r="r" b="b"/>
            <a:pathLst>
              <a:path w="73054" h="73053" fill="none" extrusionOk="0">
                <a:moveTo>
                  <a:pt x="73053" y="36527"/>
                </a:moveTo>
                <a:cubicBezTo>
                  <a:pt x="73053" y="56708"/>
                  <a:pt x="56708" y="73053"/>
                  <a:pt x="36527" y="73053"/>
                </a:cubicBezTo>
                <a:cubicBezTo>
                  <a:pt x="16346" y="73053"/>
                  <a:pt x="1" y="56708"/>
                  <a:pt x="1" y="36527"/>
                </a:cubicBezTo>
                <a:cubicBezTo>
                  <a:pt x="1" y="16379"/>
                  <a:pt x="16346" y="1"/>
                  <a:pt x="36527" y="1"/>
                </a:cubicBezTo>
                <a:cubicBezTo>
                  <a:pt x="56708" y="1"/>
                  <a:pt x="73053" y="16379"/>
                  <a:pt x="73053" y="36527"/>
                </a:cubicBezTo>
                <a:close/>
              </a:path>
            </a:pathLst>
          </a:custGeom>
          <a:noFill/>
          <a:ln w="9525" cap="flat" cmpd="sng">
            <a:solidFill>
              <a:schemeClr val="dk1"/>
            </a:solidFill>
            <a:prstDash val="solid"/>
            <a:miter lim="21861"/>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74" name="Google Shape;274;p2"/>
          <p:cNvSpPr txBox="1">
            <a:spLocks noGrp="1"/>
          </p:cNvSpPr>
          <p:nvPr>
            <p:ph type="body" idx="1"/>
          </p:nvPr>
        </p:nvSpPr>
        <p:spPr>
          <a:xfrm>
            <a:off x="530950" y="929150"/>
            <a:ext cx="4352100" cy="3849300"/>
          </a:xfrm>
          <a:prstGeom prst="rect">
            <a:avLst/>
          </a:prstGeom>
          <a:noFill/>
          <a:ln>
            <a:noFill/>
          </a:ln>
        </p:spPr>
        <p:txBody>
          <a:bodyPr spcFirstLastPara="1" wrap="square" lIns="91425" tIns="91425" rIns="91425" bIns="91425" anchor="t" anchorCtr="0">
            <a:noAutofit/>
          </a:bodyPr>
          <a:lstStyle/>
          <a:p>
            <a:pPr marL="457200" lvl="0" indent="-292100" algn="l" rtl="0">
              <a:lnSpc>
                <a:spcPct val="100000"/>
              </a:lnSpc>
              <a:spcBef>
                <a:spcPts val="0"/>
              </a:spcBef>
              <a:spcAft>
                <a:spcPts val="0"/>
              </a:spcAft>
              <a:buClr>
                <a:srgbClr val="999999"/>
              </a:buClr>
              <a:buSzPts val="100"/>
              <a:buFont typeface="Anaheim"/>
              <a:buChar char="●"/>
            </a:pPr>
            <a:r>
              <a:rPr lang="en-CA" sz="1600" b="1" i="0" u="none">
                <a:solidFill>
                  <a:srgbClr val="434343"/>
                </a:solidFill>
                <a:latin typeface="Arial"/>
                <a:ea typeface="Arial"/>
                <a:cs typeface="Arial"/>
                <a:sym typeface="Arial"/>
              </a:rPr>
              <a:t>Ratan Tata is the current </a:t>
            </a:r>
            <a:r>
              <a:rPr lang="en-CA" b="1"/>
              <a:t>board of director </a:t>
            </a:r>
            <a:r>
              <a:rPr lang="en-CA" sz="1600" b="1" i="0" u="none">
                <a:solidFill>
                  <a:srgbClr val="434343"/>
                </a:solidFill>
                <a:latin typeface="Arial"/>
                <a:ea typeface="Arial"/>
                <a:cs typeface="Arial"/>
                <a:sym typeface="Arial"/>
              </a:rPr>
              <a:t>of Tata Sons. He was born in the Indian city of Bombay.</a:t>
            </a:r>
            <a:endParaRPr/>
          </a:p>
          <a:p>
            <a:pPr marL="457200" lvl="0" indent="-285750" algn="l" rtl="0">
              <a:lnSpc>
                <a:spcPct val="100000"/>
              </a:lnSpc>
              <a:spcBef>
                <a:spcPts val="0"/>
              </a:spcBef>
              <a:spcAft>
                <a:spcPts val="0"/>
              </a:spcAft>
              <a:buClr>
                <a:srgbClr val="999999"/>
              </a:buClr>
              <a:buSzPts val="100"/>
              <a:buFont typeface="Anaheim"/>
              <a:buNone/>
            </a:pPr>
            <a:endParaRPr sz="1600" b="1" i="0" u="none">
              <a:solidFill>
                <a:srgbClr val="434343"/>
              </a:solidFill>
              <a:latin typeface="Arial"/>
              <a:ea typeface="Arial"/>
              <a:cs typeface="Arial"/>
              <a:sym typeface="Arial"/>
            </a:endParaRPr>
          </a:p>
          <a:p>
            <a:pPr marL="457200" lvl="0" indent="-292100" algn="l" rtl="0">
              <a:lnSpc>
                <a:spcPct val="100000"/>
              </a:lnSpc>
              <a:spcBef>
                <a:spcPts val="0"/>
              </a:spcBef>
              <a:spcAft>
                <a:spcPts val="0"/>
              </a:spcAft>
              <a:buClr>
                <a:srgbClr val="999999"/>
              </a:buClr>
              <a:buSzPts val="100"/>
              <a:buFont typeface="Anaheim"/>
              <a:buChar char="●"/>
            </a:pPr>
            <a:r>
              <a:rPr lang="en-CA" sz="1600" b="1" i="0" u="none">
                <a:solidFill>
                  <a:srgbClr val="434343"/>
                </a:solidFill>
                <a:latin typeface="Arial"/>
                <a:ea typeface="Arial"/>
                <a:cs typeface="Arial"/>
                <a:sym typeface="Arial"/>
              </a:rPr>
              <a:t>He has received two of India's highest civilian awards, the Padma Vibhushan (2008) and Padma Bhushan (2000).</a:t>
            </a:r>
            <a:endParaRPr/>
          </a:p>
          <a:p>
            <a:pPr marL="457200" lvl="0" indent="-285750" algn="l" rtl="0">
              <a:lnSpc>
                <a:spcPct val="100000"/>
              </a:lnSpc>
              <a:spcBef>
                <a:spcPts val="0"/>
              </a:spcBef>
              <a:spcAft>
                <a:spcPts val="0"/>
              </a:spcAft>
              <a:buClr>
                <a:srgbClr val="999999"/>
              </a:buClr>
              <a:buSzPts val="100"/>
              <a:buFont typeface="Anaheim"/>
              <a:buNone/>
            </a:pPr>
            <a:endParaRPr sz="1600" b="1" i="0" u="none">
              <a:solidFill>
                <a:srgbClr val="434343"/>
              </a:solidFill>
              <a:latin typeface="Arial"/>
              <a:ea typeface="Arial"/>
              <a:cs typeface="Arial"/>
              <a:sym typeface="Arial"/>
            </a:endParaRPr>
          </a:p>
          <a:p>
            <a:pPr marL="457200" lvl="0" indent="-292100" algn="l" rtl="0">
              <a:lnSpc>
                <a:spcPct val="100000"/>
              </a:lnSpc>
              <a:spcBef>
                <a:spcPts val="0"/>
              </a:spcBef>
              <a:spcAft>
                <a:spcPts val="0"/>
              </a:spcAft>
              <a:buClr>
                <a:srgbClr val="999999"/>
              </a:buClr>
              <a:buSzPts val="100"/>
              <a:buFont typeface="Anaheim"/>
              <a:buChar char="●"/>
            </a:pPr>
            <a:r>
              <a:rPr lang="en-CA" sz="1600" b="1" i="0" u="none">
                <a:solidFill>
                  <a:srgbClr val="434343"/>
                </a:solidFill>
                <a:latin typeface="Arial"/>
                <a:ea typeface="Arial"/>
                <a:cs typeface="Arial"/>
                <a:sym typeface="Arial"/>
              </a:rPr>
              <a:t>He joined Tata in 1961 and supervised the acquisitions of Tetley, Jaguar Land Rover, and Corus by Tata Tea, Tata Motors, and Tata Steel, to transform the company from an India-centric enterprise to a worldwide one</a:t>
            </a:r>
            <a:r>
              <a:rPr lang="en-CA" sz="1600" b="0" i="0" u="none">
                <a:solidFill>
                  <a:srgbClr val="434343"/>
                </a:solidFill>
                <a:latin typeface="Arial"/>
                <a:ea typeface="Arial"/>
                <a:cs typeface="Arial"/>
                <a:sym typeface="Arial"/>
              </a:rPr>
              <a:t>.</a:t>
            </a:r>
            <a:endParaRPr/>
          </a:p>
          <a:p>
            <a:pPr marL="457200" lvl="0" indent="-228600" algn="l" rtl="0">
              <a:lnSpc>
                <a:spcPct val="100000"/>
              </a:lnSpc>
              <a:spcBef>
                <a:spcPts val="0"/>
              </a:spcBef>
              <a:spcAft>
                <a:spcPts val="0"/>
              </a:spcAft>
              <a:buClr>
                <a:srgbClr val="999999"/>
              </a:buClr>
              <a:buSzPts val="1000"/>
              <a:buFont typeface="Anaheim"/>
              <a:buNone/>
            </a:pPr>
            <a:endParaRPr sz="1600" b="0" i="0" u="none">
              <a:solidFill>
                <a:srgbClr val="434343"/>
              </a:solidFill>
              <a:latin typeface="Arial"/>
              <a:ea typeface="Arial"/>
              <a:cs typeface="Arial"/>
              <a:sym typeface="Arial"/>
            </a:endParaRPr>
          </a:p>
        </p:txBody>
      </p:sp>
      <p:pic>
        <p:nvPicPr>
          <p:cNvPr id="275" name="Google Shape;275;p2" descr="Ratan Tata, Man, Cartoon, Businessman, Artwork"/>
          <p:cNvPicPr preferRelativeResize="0"/>
          <p:nvPr/>
        </p:nvPicPr>
        <p:blipFill rotWithShape="1">
          <a:blip r:embed="rId3">
            <a:alphaModFix/>
          </a:blip>
          <a:srcRect/>
          <a:stretch/>
        </p:blipFill>
        <p:spPr>
          <a:xfrm>
            <a:off x="5349875" y="1857375"/>
            <a:ext cx="3497262" cy="299243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
          <p:cNvSpPr txBox="1">
            <a:spLocks noGrp="1"/>
          </p:cNvSpPr>
          <p:nvPr>
            <p:ph type="title"/>
          </p:nvPr>
        </p:nvSpPr>
        <p:spPr>
          <a:xfrm>
            <a:off x="2779712" y="968375"/>
            <a:ext cx="5040312" cy="2979737"/>
          </a:xfrm>
          <a:prstGeom prst="rect">
            <a:avLst/>
          </a:prstGeom>
          <a:noFill/>
          <a:ln>
            <a:noFill/>
          </a:ln>
        </p:spPr>
        <p:txBody>
          <a:bodyPr spcFirstLastPara="1" wrap="square" lIns="91425" tIns="91425" rIns="91425" bIns="91425" anchor="ctr" anchorCtr="0">
            <a:noAutofit/>
          </a:bodyPr>
          <a:lstStyle/>
          <a:p>
            <a:pPr marL="0" lvl="0" indent="0" algn="ctr" rtl="0">
              <a:lnSpc>
                <a:spcPct val="80000"/>
              </a:lnSpc>
              <a:spcBef>
                <a:spcPts val="0"/>
              </a:spcBef>
              <a:spcAft>
                <a:spcPts val="0"/>
              </a:spcAft>
              <a:buSzPts val="6000"/>
              <a:buNone/>
            </a:pPr>
            <a:r>
              <a:rPr lang="en-CA" sz="6000" b="0" i="0" u="none">
                <a:solidFill>
                  <a:srgbClr val="7E9E1F"/>
                </a:solidFill>
                <a:latin typeface="Arial"/>
                <a:ea typeface="Arial"/>
                <a:cs typeface="Arial"/>
                <a:sym typeface="Arial"/>
              </a:rPr>
              <a:t>FOUR</a:t>
            </a:r>
            <a:r>
              <a:rPr lang="en-CA" sz="6000" b="0" i="0" u="none">
                <a:solidFill>
                  <a:srgbClr val="241624"/>
                </a:solidFill>
                <a:latin typeface="Arial"/>
                <a:ea typeface="Arial"/>
                <a:cs typeface="Arial"/>
                <a:sym typeface="Arial"/>
              </a:rPr>
              <a:t> :XLQ MODEL CONCEPTS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
          <p:cNvSpPr txBox="1">
            <a:spLocks noGrp="1"/>
          </p:cNvSpPr>
          <p:nvPr>
            <p:ph type="title"/>
          </p:nvPr>
        </p:nvSpPr>
        <p:spPr>
          <a:xfrm>
            <a:off x="951175" y="316025"/>
            <a:ext cx="7042200" cy="4330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rgbClr val="000000"/>
              </a:buClr>
              <a:buSzPts val="3000"/>
              <a:buFont typeface="Arial"/>
              <a:buNone/>
            </a:pPr>
            <a:endParaRPr/>
          </a:p>
        </p:txBody>
      </p:sp>
      <p:pic>
        <p:nvPicPr>
          <p:cNvPr id="286" name="Google Shape;286;p4"/>
          <p:cNvPicPr preferRelativeResize="0"/>
          <p:nvPr/>
        </p:nvPicPr>
        <p:blipFill>
          <a:blip r:embed="rId3">
            <a:alphaModFix/>
          </a:blip>
          <a:stretch>
            <a:fillRect/>
          </a:stretch>
        </p:blipFill>
        <p:spPr>
          <a:xfrm>
            <a:off x="1630825" y="552225"/>
            <a:ext cx="5705924" cy="3755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720725" y="444500"/>
            <a:ext cx="7702550" cy="573087"/>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CA" sz="3500" b="0" i="0" u="none">
                <a:solidFill>
                  <a:srgbClr val="241624"/>
                </a:solidFill>
                <a:latin typeface="Arial"/>
                <a:ea typeface="Arial"/>
                <a:cs typeface="Arial"/>
                <a:sym typeface="Arial"/>
              </a:rPr>
              <a:t>Communication</a:t>
            </a:r>
            <a:endParaRPr/>
          </a:p>
        </p:txBody>
      </p:sp>
      <p:sp>
        <p:nvSpPr>
          <p:cNvPr id="292" name="Google Shape;292;p5"/>
          <p:cNvSpPr/>
          <p:nvPr/>
        </p:nvSpPr>
        <p:spPr>
          <a:xfrm>
            <a:off x="1047750" y="3514725"/>
            <a:ext cx="1714500" cy="485775"/>
          </a:xfrm>
          <a:prstGeom prst="ellipse">
            <a:avLst/>
          </a:prstGeom>
          <a:noFill/>
          <a:ln w="9525" cap="flat" cmpd="sng">
            <a:solidFill>
              <a:schemeClr val="dk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CA" sz="1100" b="1" i="0" u="none">
                <a:solidFill>
                  <a:srgbClr val="000000"/>
                </a:solidFill>
                <a:latin typeface="Arial"/>
                <a:ea typeface="Arial"/>
                <a:cs typeface="Arial"/>
                <a:sym typeface="Arial"/>
              </a:rPr>
              <a:t>CLARITY</a:t>
            </a:r>
            <a:endParaRPr/>
          </a:p>
        </p:txBody>
      </p:sp>
      <p:sp>
        <p:nvSpPr>
          <p:cNvPr id="293" name="Google Shape;293;p5"/>
          <p:cNvSpPr txBox="1"/>
          <p:nvPr/>
        </p:nvSpPr>
        <p:spPr>
          <a:xfrm>
            <a:off x="712787" y="2211387"/>
            <a:ext cx="2306637" cy="528637"/>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294" name="Google Shape;294;p5"/>
          <p:cNvSpPr txBox="1"/>
          <p:nvPr/>
        </p:nvSpPr>
        <p:spPr>
          <a:xfrm>
            <a:off x="261937" y="2468562"/>
            <a:ext cx="2500312" cy="858837"/>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CA" sz="1100" b="1" i="0" u="none">
                <a:solidFill>
                  <a:srgbClr val="000000"/>
                </a:solidFill>
                <a:latin typeface="Arial"/>
                <a:ea typeface="Arial"/>
                <a:cs typeface="Arial"/>
                <a:sym typeface="Arial"/>
              </a:rPr>
              <a:t>One of Ratan Tata’s standout qualities is his leadership communication, which was with him when he joined the Tata Group in 1961 </a:t>
            </a:r>
            <a:endParaRPr/>
          </a:p>
          <a:p>
            <a:pPr marL="0" marR="0" lvl="0" indent="0" algn="l" rtl="0">
              <a:lnSpc>
                <a:spcPct val="100000"/>
              </a:lnSpc>
              <a:spcBef>
                <a:spcPts val="0"/>
              </a:spcBef>
              <a:spcAft>
                <a:spcPts val="0"/>
              </a:spcAft>
              <a:buNone/>
            </a:pPr>
            <a:endParaRPr sz="1100" b="1" i="0" u="none">
              <a:solidFill>
                <a:srgbClr val="000000"/>
              </a:solidFill>
              <a:latin typeface="Arial"/>
              <a:ea typeface="Arial"/>
              <a:cs typeface="Arial"/>
              <a:sym typeface="Arial"/>
            </a:endParaRPr>
          </a:p>
        </p:txBody>
      </p:sp>
      <p:cxnSp>
        <p:nvCxnSpPr>
          <p:cNvPr id="295" name="Google Shape;295;p5"/>
          <p:cNvCxnSpPr/>
          <p:nvPr/>
        </p:nvCxnSpPr>
        <p:spPr>
          <a:xfrm rot="10800000">
            <a:off x="1765300" y="3357562"/>
            <a:ext cx="139700" cy="157162"/>
          </a:xfrm>
          <a:prstGeom prst="straightConnector1">
            <a:avLst/>
          </a:prstGeom>
          <a:noFill/>
          <a:ln w="9525" cap="flat" cmpd="sng">
            <a:solidFill>
              <a:schemeClr val="dk1"/>
            </a:solidFill>
            <a:prstDash val="solid"/>
            <a:miter lim="800000"/>
            <a:headEnd type="none" w="med" len="med"/>
            <a:tailEnd type="none" w="med" len="med"/>
          </a:ln>
        </p:spPr>
      </p:cxnSp>
      <p:sp>
        <p:nvSpPr>
          <p:cNvPr id="296" name="Google Shape;296;p5"/>
          <p:cNvSpPr/>
          <p:nvPr/>
        </p:nvSpPr>
        <p:spPr>
          <a:xfrm>
            <a:off x="6840537" y="1230312"/>
            <a:ext cx="1477962" cy="827087"/>
          </a:xfrm>
          <a:prstGeom prst="ellipse">
            <a:avLst/>
          </a:prstGeom>
          <a:noFill/>
          <a:ln w="9525" cap="flat" cmpd="sng">
            <a:solidFill>
              <a:schemeClr val="dk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CA" sz="1100" b="1" i="0" u="none">
                <a:solidFill>
                  <a:srgbClr val="000000"/>
                </a:solidFill>
                <a:latin typeface="Arial"/>
                <a:ea typeface="Arial"/>
                <a:cs typeface="Arial"/>
                <a:sym typeface="Arial"/>
              </a:rPr>
              <a:t>LISTEN</a:t>
            </a:r>
            <a:endParaRPr/>
          </a:p>
        </p:txBody>
      </p:sp>
      <p:cxnSp>
        <p:nvCxnSpPr>
          <p:cNvPr id="297" name="Google Shape;297;p5"/>
          <p:cNvCxnSpPr/>
          <p:nvPr/>
        </p:nvCxnSpPr>
        <p:spPr>
          <a:xfrm flipH="1">
            <a:off x="7578725" y="2057400"/>
            <a:ext cx="1587" cy="290512"/>
          </a:xfrm>
          <a:prstGeom prst="straightConnector1">
            <a:avLst/>
          </a:prstGeom>
          <a:noFill/>
          <a:ln w="9525" cap="flat" cmpd="sng">
            <a:solidFill>
              <a:schemeClr val="dk1"/>
            </a:solidFill>
            <a:prstDash val="solid"/>
            <a:miter lim="800000"/>
            <a:headEnd type="none" w="med" len="med"/>
            <a:tailEnd type="none" w="med" len="med"/>
          </a:ln>
        </p:spPr>
      </p:cxnSp>
      <p:sp>
        <p:nvSpPr>
          <p:cNvPr id="298" name="Google Shape;298;p5"/>
          <p:cNvSpPr/>
          <p:nvPr/>
        </p:nvSpPr>
        <p:spPr>
          <a:xfrm>
            <a:off x="4133850" y="2570162"/>
            <a:ext cx="1225550" cy="774700"/>
          </a:xfrm>
          <a:prstGeom prst="ellipse">
            <a:avLst/>
          </a:prstGeom>
          <a:noFill/>
          <a:ln w="9525" cap="flat" cmpd="sng">
            <a:solidFill>
              <a:schemeClr val="dk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CA" sz="1100" b="1" i="0" u="none">
                <a:solidFill>
                  <a:srgbClr val="000000"/>
                </a:solidFill>
                <a:latin typeface="Arial"/>
                <a:ea typeface="Arial"/>
                <a:cs typeface="Arial"/>
                <a:sym typeface="Arial"/>
              </a:rPr>
              <a:t>VISION</a:t>
            </a:r>
            <a:endParaRPr/>
          </a:p>
        </p:txBody>
      </p:sp>
      <p:sp>
        <p:nvSpPr>
          <p:cNvPr id="299" name="Google Shape;299;p5"/>
          <p:cNvSpPr txBox="1"/>
          <p:nvPr/>
        </p:nvSpPr>
        <p:spPr>
          <a:xfrm>
            <a:off x="2762250" y="1895475"/>
            <a:ext cx="3003550" cy="528637"/>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CA" sz="1100" b="1" i="0" u="none">
                <a:solidFill>
                  <a:srgbClr val="000000"/>
                </a:solidFill>
                <a:latin typeface="Arial"/>
                <a:ea typeface="Arial"/>
                <a:cs typeface="Arial"/>
                <a:sym typeface="Arial"/>
              </a:rPr>
              <a:t>Communicate your vision “clearly and often” to people (your team, your customer) who assists you on road to success. </a:t>
            </a:r>
            <a:endParaRPr/>
          </a:p>
        </p:txBody>
      </p:sp>
      <p:cxnSp>
        <p:nvCxnSpPr>
          <p:cNvPr id="300" name="Google Shape;300;p5"/>
          <p:cNvCxnSpPr/>
          <p:nvPr/>
        </p:nvCxnSpPr>
        <p:spPr>
          <a:xfrm rot="10800000">
            <a:off x="4284662" y="2349500"/>
            <a:ext cx="461962" cy="220662"/>
          </a:xfrm>
          <a:prstGeom prst="straightConnector1">
            <a:avLst/>
          </a:prstGeom>
          <a:noFill/>
          <a:ln w="9525" cap="flat" cmpd="sng">
            <a:solidFill>
              <a:schemeClr val="dk1"/>
            </a:solidFill>
            <a:prstDash val="solid"/>
            <a:miter lim="800000"/>
            <a:headEnd type="none" w="med" len="med"/>
            <a:tailEnd type="none" w="med" len="med"/>
          </a:ln>
        </p:spPr>
      </p:cxnSp>
      <p:sp>
        <p:nvSpPr>
          <p:cNvPr id="301" name="Google Shape;301;p5"/>
          <p:cNvSpPr txBox="1"/>
          <p:nvPr/>
        </p:nvSpPr>
        <p:spPr>
          <a:xfrm>
            <a:off x="6392862" y="2347912"/>
            <a:ext cx="2619375" cy="528637"/>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CA" sz="1100" b="1" i="0" u="none">
                <a:solidFill>
                  <a:srgbClr val="000000"/>
                </a:solidFill>
                <a:latin typeface="Arial"/>
                <a:ea typeface="Arial"/>
                <a:cs typeface="Arial"/>
                <a:sym typeface="Arial"/>
              </a:rPr>
              <a:t>Believes that one-way communication is rarely effective communication.  </a:t>
            </a:r>
            <a:endParaRPr/>
          </a:p>
        </p:txBody>
      </p:sp>
      <p:cxnSp>
        <p:nvCxnSpPr>
          <p:cNvPr id="302" name="Google Shape;302;p5"/>
          <p:cNvCxnSpPr/>
          <p:nvPr/>
        </p:nvCxnSpPr>
        <p:spPr>
          <a:xfrm rot="10800000" flipH="1">
            <a:off x="2762250" y="2957512"/>
            <a:ext cx="1371600" cy="8001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03" name="Google Shape;303;p5"/>
          <p:cNvCxnSpPr/>
          <p:nvPr/>
        </p:nvCxnSpPr>
        <p:spPr>
          <a:xfrm rot="10800000" flipH="1">
            <a:off x="5359400" y="1644712"/>
            <a:ext cx="1481100" cy="13128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304" name="Google Shape;304;p5"/>
          <p:cNvSpPr/>
          <p:nvPr/>
        </p:nvSpPr>
        <p:spPr>
          <a:xfrm>
            <a:off x="4991101" y="3022602"/>
            <a:ext cx="3676490" cy="1676398"/>
          </a:xfrm>
          <a:prstGeom prst="ellipse">
            <a:avLst/>
          </a:prstGeom>
          <a:solidFill>
            <a:srgbClr val="EDF6D3"/>
          </a:solidFill>
          <a:ln w="25400" cap="flat" cmpd="sng">
            <a:solidFill>
              <a:schemeClr val="accent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CA" sz="1100" b="1" i="0" u="none" strike="noStrike" cap="none">
                <a:solidFill>
                  <a:schemeClr val="dk2"/>
                </a:solidFill>
                <a:latin typeface="Arial"/>
                <a:ea typeface="Arial"/>
                <a:cs typeface="Arial"/>
                <a:sym typeface="Arial"/>
              </a:rPr>
              <a:t>“Far more is gained by walking on the shop floor and communicating with the people. Communication is an exceedingly important function for any chairman to do and to be visible in that sense. "Ratan Tata</a:t>
            </a:r>
            <a:endParaRPr sz="1100" b="1" i="0" u="none" strike="noStrike" cap="none">
              <a:solidFill>
                <a:schemeClr val="dk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endParaRPr sz="1100" b="1" i="0" u="none" strike="noStrike" cap="none">
              <a:solidFill>
                <a:schemeClr val="dk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6"/>
          <p:cNvSpPr txBox="1"/>
          <p:nvPr/>
        </p:nvSpPr>
        <p:spPr>
          <a:xfrm>
            <a:off x="620486" y="695810"/>
            <a:ext cx="8070850" cy="4278054"/>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1400"/>
              <a:buFont typeface="Arial"/>
              <a:buChar char="•"/>
            </a:pPr>
            <a:r>
              <a:rPr lang="en-CA" sz="1600" b="1" i="0" u="none" dirty="0">
                <a:solidFill>
                  <a:srgbClr val="000000"/>
                </a:solidFill>
                <a:latin typeface="Arial"/>
                <a:ea typeface="Arial"/>
                <a:cs typeface="Arial"/>
                <a:sym typeface="Arial"/>
              </a:rPr>
              <a:t>Ratan Tata is a great leader with many leadership traits one of which is empathy which he has followed throughout his life.</a:t>
            </a:r>
            <a:endParaRPr sz="1600" dirty="0"/>
          </a:p>
          <a:p>
            <a:pPr marL="342900" marR="0" lvl="0" indent="-342900" algn="l" rtl="0">
              <a:lnSpc>
                <a:spcPct val="100000"/>
              </a:lnSpc>
              <a:spcBef>
                <a:spcPts val="0"/>
              </a:spcBef>
              <a:spcAft>
                <a:spcPts val="0"/>
              </a:spcAft>
              <a:buClr>
                <a:srgbClr val="000000"/>
              </a:buClr>
              <a:buSzPts val="1400"/>
              <a:buFont typeface="Arial"/>
              <a:buChar char="•"/>
            </a:pPr>
            <a:r>
              <a:rPr lang="en-CA" sz="1600" b="1" i="0" u="none" dirty="0">
                <a:solidFill>
                  <a:srgbClr val="000000"/>
                </a:solidFill>
                <a:latin typeface="Arial"/>
                <a:ea typeface="Arial"/>
                <a:cs typeface="Arial"/>
                <a:sym typeface="Arial"/>
              </a:rPr>
              <a:t>When Covid had hit the world people were getting laid off all over, that is when Ratan Tata stood up and made a statement to show empathy to the stakeholder, shareholders, and employees. </a:t>
            </a:r>
            <a:endParaRPr sz="1600" dirty="0"/>
          </a:p>
          <a:p>
            <a:pPr marL="342900" marR="0" lvl="0" indent="-342900" algn="l" rtl="0">
              <a:lnSpc>
                <a:spcPct val="100000"/>
              </a:lnSpc>
              <a:spcBef>
                <a:spcPts val="0"/>
              </a:spcBef>
              <a:spcAft>
                <a:spcPts val="0"/>
              </a:spcAft>
              <a:buClr>
                <a:srgbClr val="000000"/>
              </a:buClr>
              <a:buSzPts val="1400"/>
              <a:buFont typeface="Arial"/>
              <a:buChar char="•"/>
            </a:pPr>
            <a:r>
              <a:rPr lang="en-CA" sz="1600" b="1" i="0" u="none" dirty="0">
                <a:solidFill>
                  <a:srgbClr val="000000"/>
                </a:solidFill>
                <a:latin typeface="Arial"/>
                <a:ea typeface="Arial"/>
                <a:cs typeface="Arial"/>
                <a:sym typeface="Arial"/>
              </a:rPr>
              <a:t>Tata Group was </a:t>
            </a:r>
            <a:r>
              <a:rPr lang="en-CA" sz="1600" b="1" dirty="0"/>
              <a:t>one of few </a:t>
            </a:r>
            <a:r>
              <a:rPr lang="en-CA" sz="1600" b="1" i="0" u="none" dirty="0">
                <a:solidFill>
                  <a:srgbClr val="000000"/>
                </a:solidFill>
                <a:latin typeface="Arial"/>
                <a:ea typeface="Arial"/>
                <a:cs typeface="Arial"/>
                <a:sym typeface="Arial"/>
              </a:rPr>
              <a:t>compan</a:t>
            </a:r>
            <a:r>
              <a:rPr lang="en-CA" sz="1600" b="1" dirty="0"/>
              <a:t>ies</a:t>
            </a:r>
            <a:r>
              <a:rPr lang="en-CA" sz="1600" b="1" i="0" u="none" dirty="0">
                <a:solidFill>
                  <a:srgbClr val="000000"/>
                </a:solidFill>
                <a:latin typeface="Arial"/>
                <a:ea typeface="Arial"/>
                <a:cs typeface="Arial"/>
                <a:sym typeface="Arial"/>
              </a:rPr>
              <a:t> during the pandemic which didn’t have any layoffs apart from that he also made sure that different subsidiaries were compensated by Tata Trust. </a:t>
            </a:r>
            <a:endParaRPr sz="1600" dirty="0"/>
          </a:p>
          <a:p>
            <a:pPr marL="342900" marR="0" lvl="0" indent="-342900" algn="l" rtl="0">
              <a:lnSpc>
                <a:spcPct val="100000"/>
              </a:lnSpc>
              <a:spcBef>
                <a:spcPts val="0"/>
              </a:spcBef>
              <a:spcAft>
                <a:spcPts val="0"/>
              </a:spcAft>
              <a:buClr>
                <a:srgbClr val="000000"/>
              </a:buClr>
              <a:buSzPts val="1400"/>
              <a:buFont typeface="Arial"/>
              <a:buChar char="•"/>
            </a:pPr>
            <a:r>
              <a:rPr lang="en-CA" sz="1600" b="1" i="0" u="none" dirty="0">
                <a:solidFill>
                  <a:srgbClr val="000000"/>
                </a:solidFill>
                <a:latin typeface="Arial"/>
                <a:ea typeface="Arial"/>
                <a:cs typeface="Arial"/>
                <a:sym typeface="Arial"/>
              </a:rPr>
              <a:t>Another instance where he followed empathy was when there was a strike in the Tata Motors factory in 2008, where he had stood up with all his employees and met their demands of giving out bonuses. Later on, the employees themselves declined to take the bonus. This is a perfect example of how empathy helps great leaders. </a:t>
            </a:r>
            <a:endParaRPr sz="1600" dirty="0"/>
          </a:p>
          <a:p>
            <a:pPr marL="342900" marR="0" lvl="0" indent="-342900" algn="l" rtl="0">
              <a:lnSpc>
                <a:spcPct val="100000"/>
              </a:lnSpc>
              <a:spcBef>
                <a:spcPts val="0"/>
              </a:spcBef>
              <a:spcAft>
                <a:spcPts val="0"/>
              </a:spcAft>
              <a:buClr>
                <a:srgbClr val="000000"/>
              </a:buClr>
              <a:buSzPts val="1400"/>
              <a:buFont typeface="Arial"/>
              <a:buChar char="•"/>
            </a:pPr>
            <a:r>
              <a:rPr lang="en-CA" sz="1600" b="1" i="0" u="none" dirty="0">
                <a:solidFill>
                  <a:srgbClr val="000000"/>
                </a:solidFill>
                <a:latin typeface="Arial"/>
                <a:ea typeface="Arial"/>
                <a:cs typeface="Arial"/>
                <a:sym typeface="Arial"/>
              </a:rPr>
              <a:t>Ratan Tata has also contributed to various activities in India to help develop the nation he established Tata Memorial Hospital where each person is treated for free. This shows how great a leader he is and how empathy worked for him.</a:t>
            </a:r>
            <a:endParaRPr sz="1600" dirty="0"/>
          </a:p>
        </p:txBody>
      </p:sp>
      <p:sp>
        <p:nvSpPr>
          <p:cNvPr id="310" name="Google Shape;310;p6"/>
          <p:cNvSpPr txBox="1">
            <a:spLocks noGrp="1"/>
          </p:cNvSpPr>
          <p:nvPr>
            <p:ph type="title"/>
          </p:nvPr>
        </p:nvSpPr>
        <p:spPr>
          <a:xfrm>
            <a:off x="689429" y="169636"/>
            <a:ext cx="8326437" cy="647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CA" sz="3500" b="0" i="0" u="none" dirty="0">
                <a:solidFill>
                  <a:srgbClr val="241624"/>
                </a:solidFill>
                <a:latin typeface="Calibri"/>
                <a:ea typeface="Calibri"/>
                <a:cs typeface="Calibri"/>
                <a:sym typeface="Calibri"/>
              </a:rPr>
              <a:t>EMPATHY</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7"/>
          <p:cNvSpPr txBox="1">
            <a:spLocks noGrp="1"/>
          </p:cNvSpPr>
          <p:nvPr>
            <p:ph type="title"/>
          </p:nvPr>
        </p:nvSpPr>
        <p:spPr>
          <a:xfrm>
            <a:off x="720725" y="444500"/>
            <a:ext cx="7702550" cy="573087"/>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500"/>
              <a:buNone/>
            </a:pPr>
            <a:r>
              <a:rPr lang="en-CA" sz="3500" b="0" i="0" u="none">
                <a:solidFill>
                  <a:srgbClr val="241624"/>
                </a:solidFill>
                <a:latin typeface="Calibri"/>
                <a:ea typeface="Calibri"/>
                <a:cs typeface="Calibri"/>
                <a:sym typeface="Calibri"/>
              </a:rPr>
              <a:t>Conflict Management </a:t>
            </a:r>
            <a:endParaRPr/>
          </a:p>
        </p:txBody>
      </p:sp>
      <p:sp>
        <p:nvSpPr>
          <p:cNvPr id="316" name="Google Shape;316;p7"/>
          <p:cNvSpPr txBox="1"/>
          <p:nvPr/>
        </p:nvSpPr>
        <p:spPr>
          <a:xfrm>
            <a:off x="461962" y="1017587"/>
            <a:ext cx="7704137" cy="18161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Ratan Tata is a man of words and an excellent conflict solver.</a:t>
            </a:r>
            <a:endParaRPr/>
          </a:p>
          <a:p>
            <a:pPr marL="285750" marR="0" lvl="0" indent="-28575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Solved the Mystery-TATA conflict in an efficient and risk-free way.</a:t>
            </a:r>
            <a:endParaRPr/>
          </a:p>
          <a:p>
            <a:pPr marL="285750" marR="0" lvl="0" indent="-28575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Solved the land acquisition issue, when TATA group wanted to build a plant for TATA Nano(Cheapest Indian Car).</a:t>
            </a:r>
            <a:endParaRPr/>
          </a:p>
          <a:p>
            <a:pPr marL="285750" marR="0" lvl="0" indent="-28575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Managed the retirement conflict when inside the company the retirement age was reduced to 65 years from 70. </a:t>
            </a:r>
            <a:endParaRPr/>
          </a:p>
          <a:p>
            <a:pPr marL="285750" marR="0" lvl="0" indent="-28575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A true leader knows how a conflict can occur and how it can create a healthy environment in the organization itself. </a:t>
            </a:r>
            <a:endParaRPr/>
          </a:p>
        </p:txBody>
      </p:sp>
      <p:pic>
        <p:nvPicPr>
          <p:cNvPr id="317" name="Google Shape;317;p7"/>
          <p:cNvPicPr preferRelativeResize="0"/>
          <p:nvPr/>
        </p:nvPicPr>
        <p:blipFill rotWithShape="1">
          <a:blip r:embed="rId3">
            <a:alphaModFix/>
          </a:blip>
          <a:srcRect/>
          <a:stretch/>
        </p:blipFill>
        <p:spPr>
          <a:xfrm>
            <a:off x="7715250" y="209550"/>
            <a:ext cx="1428750" cy="1071562"/>
          </a:xfrm>
          <a:prstGeom prst="rect">
            <a:avLst/>
          </a:prstGeom>
          <a:noFill/>
          <a:ln>
            <a:noFill/>
          </a:ln>
        </p:spPr>
      </p:pic>
      <p:pic>
        <p:nvPicPr>
          <p:cNvPr id="318" name="Google Shape;318;p7" descr="Chart&#10;&#10;Description automatically generated"/>
          <p:cNvPicPr preferRelativeResize="0"/>
          <p:nvPr/>
        </p:nvPicPr>
        <p:blipFill rotWithShape="1">
          <a:blip r:embed="rId4">
            <a:alphaModFix/>
          </a:blip>
          <a:srcRect/>
          <a:stretch/>
        </p:blipFill>
        <p:spPr>
          <a:xfrm>
            <a:off x="2241550" y="2813050"/>
            <a:ext cx="4133850" cy="1806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2"/>
        <p:cNvGrpSpPr/>
        <p:nvPr/>
      </p:nvGrpSpPr>
      <p:grpSpPr>
        <a:xfrm>
          <a:off x="0" y="0"/>
          <a:ext cx="0" cy="0"/>
          <a:chOff x="0" y="0"/>
          <a:chExt cx="0" cy="0"/>
        </a:xfrm>
      </p:grpSpPr>
      <p:sp>
        <p:nvSpPr>
          <p:cNvPr id="323" name="Google Shape;323;p8"/>
          <p:cNvSpPr/>
          <p:nvPr/>
        </p:nvSpPr>
        <p:spPr>
          <a:xfrm rot="8520000">
            <a:off x="4833937" y="1379537"/>
            <a:ext cx="20637" cy="401637"/>
          </a:xfrm>
          <a:custGeom>
            <a:avLst/>
            <a:gdLst/>
            <a:ahLst/>
            <a:cxnLst/>
            <a:rect l="l" t="t" r="r" b="b"/>
            <a:pathLst>
              <a:path w="22684" h="476409" extrusionOk="0">
                <a:moveTo>
                  <a:pt x="11342" y="1"/>
                </a:moveTo>
                <a:cubicBezTo>
                  <a:pt x="5104" y="1"/>
                  <a:pt x="1" y="5071"/>
                  <a:pt x="1" y="11342"/>
                </a:cubicBezTo>
                <a:lnTo>
                  <a:pt x="1" y="465067"/>
                </a:lnTo>
                <a:cubicBezTo>
                  <a:pt x="1" y="471338"/>
                  <a:pt x="5104" y="476409"/>
                  <a:pt x="11342" y="476409"/>
                </a:cubicBezTo>
                <a:cubicBezTo>
                  <a:pt x="17647" y="476409"/>
                  <a:pt x="22683" y="471338"/>
                  <a:pt x="22683" y="465067"/>
                </a:cubicBezTo>
                <a:lnTo>
                  <a:pt x="22683" y="11342"/>
                </a:lnTo>
                <a:cubicBezTo>
                  <a:pt x="22683" y="5071"/>
                  <a:pt x="17613" y="1"/>
                  <a:pt x="1134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24" name="Google Shape;324;p8"/>
          <p:cNvSpPr/>
          <p:nvPr/>
        </p:nvSpPr>
        <p:spPr>
          <a:xfrm rot="8520000">
            <a:off x="4510087" y="1169987"/>
            <a:ext cx="385762" cy="385762"/>
          </a:xfrm>
          <a:custGeom>
            <a:avLst/>
            <a:gdLst/>
            <a:ahLst/>
            <a:cxnLst/>
            <a:rect l="l" t="t" r="r" b="b"/>
            <a:pathLst>
              <a:path w="457494" h="457495" extrusionOk="0">
                <a:moveTo>
                  <a:pt x="228763" y="0"/>
                </a:moveTo>
                <a:cubicBezTo>
                  <a:pt x="168087" y="0"/>
                  <a:pt x="109912" y="24117"/>
                  <a:pt x="67015" y="67015"/>
                </a:cubicBezTo>
                <a:cubicBezTo>
                  <a:pt x="24117" y="109912"/>
                  <a:pt x="0" y="168087"/>
                  <a:pt x="0" y="228764"/>
                </a:cubicBezTo>
                <a:cubicBezTo>
                  <a:pt x="0" y="289407"/>
                  <a:pt x="24117" y="347616"/>
                  <a:pt x="67015" y="390513"/>
                </a:cubicBezTo>
                <a:cubicBezTo>
                  <a:pt x="109912" y="433410"/>
                  <a:pt x="168087" y="457494"/>
                  <a:pt x="228763" y="457494"/>
                </a:cubicBezTo>
                <a:cubicBezTo>
                  <a:pt x="289407" y="457494"/>
                  <a:pt x="347615" y="433410"/>
                  <a:pt x="390512" y="390513"/>
                </a:cubicBezTo>
                <a:cubicBezTo>
                  <a:pt x="433409" y="347616"/>
                  <a:pt x="457493" y="289407"/>
                  <a:pt x="457493" y="228764"/>
                </a:cubicBezTo>
                <a:cubicBezTo>
                  <a:pt x="457493" y="168087"/>
                  <a:pt x="433409" y="109912"/>
                  <a:pt x="390512" y="67015"/>
                </a:cubicBezTo>
                <a:cubicBezTo>
                  <a:pt x="347615" y="24117"/>
                  <a:pt x="289407" y="0"/>
                  <a:pt x="22876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25" name="Google Shape;325;p8"/>
          <p:cNvSpPr/>
          <p:nvPr/>
        </p:nvSpPr>
        <p:spPr>
          <a:xfrm rot="-1800000">
            <a:off x="4387850" y="3343275"/>
            <a:ext cx="385762" cy="385762"/>
          </a:xfrm>
          <a:custGeom>
            <a:avLst/>
            <a:gdLst/>
            <a:ahLst/>
            <a:cxnLst/>
            <a:rect l="l" t="t" r="r" b="b"/>
            <a:pathLst>
              <a:path w="457494" h="457495" extrusionOk="0">
                <a:moveTo>
                  <a:pt x="228764" y="1"/>
                </a:moveTo>
                <a:cubicBezTo>
                  <a:pt x="168087" y="1"/>
                  <a:pt x="109912" y="24084"/>
                  <a:pt x="67015" y="66982"/>
                </a:cubicBezTo>
                <a:cubicBezTo>
                  <a:pt x="24117" y="109879"/>
                  <a:pt x="0" y="168054"/>
                  <a:pt x="0" y="228731"/>
                </a:cubicBezTo>
                <a:cubicBezTo>
                  <a:pt x="0" y="289408"/>
                  <a:pt x="24117" y="347583"/>
                  <a:pt x="67015" y="390480"/>
                </a:cubicBezTo>
                <a:cubicBezTo>
                  <a:pt x="109912" y="433377"/>
                  <a:pt x="168087" y="457495"/>
                  <a:pt x="228764" y="457495"/>
                </a:cubicBezTo>
                <a:cubicBezTo>
                  <a:pt x="289440" y="457495"/>
                  <a:pt x="347615" y="433377"/>
                  <a:pt x="390512" y="390480"/>
                </a:cubicBezTo>
                <a:cubicBezTo>
                  <a:pt x="433410" y="347583"/>
                  <a:pt x="457494" y="289408"/>
                  <a:pt x="457494" y="228731"/>
                </a:cubicBezTo>
                <a:cubicBezTo>
                  <a:pt x="457494" y="168054"/>
                  <a:pt x="433410" y="109879"/>
                  <a:pt x="390512" y="66982"/>
                </a:cubicBezTo>
                <a:cubicBezTo>
                  <a:pt x="347615" y="24084"/>
                  <a:pt x="289440" y="1"/>
                  <a:pt x="22876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26" name="Google Shape;326;p8"/>
          <p:cNvSpPr/>
          <p:nvPr/>
        </p:nvSpPr>
        <p:spPr>
          <a:xfrm rot="-1800000">
            <a:off x="4725987" y="3375025"/>
            <a:ext cx="255587" cy="20637"/>
          </a:xfrm>
          <a:custGeom>
            <a:avLst/>
            <a:gdLst/>
            <a:ahLst/>
            <a:cxnLst/>
            <a:rect l="l" t="t" r="r" b="b"/>
            <a:pathLst>
              <a:path w="303818" h="22684" extrusionOk="0">
                <a:moveTo>
                  <a:pt x="11342" y="1"/>
                </a:moveTo>
                <a:cubicBezTo>
                  <a:pt x="5071" y="1"/>
                  <a:pt x="1" y="5104"/>
                  <a:pt x="1" y="11342"/>
                </a:cubicBezTo>
                <a:cubicBezTo>
                  <a:pt x="1" y="17613"/>
                  <a:pt x="5071" y="22684"/>
                  <a:pt x="11342" y="22684"/>
                </a:cubicBezTo>
                <a:lnTo>
                  <a:pt x="292476" y="22684"/>
                </a:lnTo>
                <a:cubicBezTo>
                  <a:pt x="298747" y="22684"/>
                  <a:pt x="303818" y="17580"/>
                  <a:pt x="303818" y="11342"/>
                </a:cubicBezTo>
                <a:cubicBezTo>
                  <a:pt x="303818" y="5104"/>
                  <a:pt x="298747" y="1"/>
                  <a:pt x="292476" y="1"/>
                </a:cubicBezTo>
                <a:lnTo>
                  <a:pt x="1134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27" name="Google Shape;327;p8"/>
          <p:cNvSpPr txBox="1">
            <a:spLocks noGrp="1"/>
          </p:cNvSpPr>
          <p:nvPr>
            <p:ph type="title"/>
          </p:nvPr>
        </p:nvSpPr>
        <p:spPr>
          <a:xfrm>
            <a:off x="720725" y="444500"/>
            <a:ext cx="2771775" cy="647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CA" sz="4000" b="0" i="0" u="none">
                <a:solidFill>
                  <a:srgbClr val="241624"/>
                </a:solidFill>
                <a:latin typeface="Calibri"/>
                <a:ea typeface="Calibri"/>
                <a:cs typeface="Calibri"/>
                <a:sym typeface="Calibri"/>
              </a:rPr>
              <a:t>Trust</a:t>
            </a:r>
            <a:endParaRPr/>
          </a:p>
        </p:txBody>
      </p:sp>
      <p:sp>
        <p:nvSpPr>
          <p:cNvPr id="328" name="Google Shape;328;p8"/>
          <p:cNvSpPr/>
          <p:nvPr/>
        </p:nvSpPr>
        <p:spPr>
          <a:xfrm>
            <a:off x="4591050" y="1390650"/>
            <a:ext cx="2290762" cy="2316162"/>
          </a:xfrm>
          <a:custGeom>
            <a:avLst/>
            <a:gdLst/>
            <a:ahLst/>
            <a:cxnLst/>
            <a:rect l="l" t="t" r="r" b="b"/>
            <a:pathLst>
              <a:path w="821754" h="821789" extrusionOk="0">
                <a:moveTo>
                  <a:pt x="410861" y="0"/>
                </a:moveTo>
                <a:cubicBezTo>
                  <a:pt x="301883" y="0"/>
                  <a:pt x="197375" y="43298"/>
                  <a:pt x="120320" y="120353"/>
                </a:cubicBezTo>
                <a:cubicBezTo>
                  <a:pt x="43265" y="197408"/>
                  <a:pt x="0" y="301917"/>
                  <a:pt x="0" y="410895"/>
                </a:cubicBezTo>
                <a:cubicBezTo>
                  <a:pt x="0" y="519873"/>
                  <a:pt x="43265" y="624381"/>
                  <a:pt x="120320" y="701436"/>
                </a:cubicBezTo>
                <a:cubicBezTo>
                  <a:pt x="197375" y="778491"/>
                  <a:pt x="301883" y="821789"/>
                  <a:pt x="410861" y="821789"/>
                </a:cubicBezTo>
                <a:cubicBezTo>
                  <a:pt x="519838" y="821789"/>
                  <a:pt x="624346" y="778491"/>
                  <a:pt x="701401" y="701436"/>
                </a:cubicBezTo>
                <a:cubicBezTo>
                  <a:pt x="778456" y="624381"/>
                  <a:pt x="821754" y="519873"/>
                  <a:pt x="821754" y="410895"/>
                </a:cubicBezTo>
                <a:cubicBezTo>
                  <a:pt x="821754" y="301917"/>
                  <a:pt x="778456" y="197408"/>
                  <a:pt x="701401" y="120353"/>
                </a:cubicBezTo>
                <a:cubicBezTo>
                  <a:pt x="624346" y="43298"/>
                  <a:pt x="519838" y="0"/>
                  <a:pt x="41086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nvGrpSpPr>
          <p:cNvPr id="329" name="Google Shape;329;p8"/>
          <p:cNvGrpSpPr/>
          <p:nvPr/>
        </p:nvGrpSpPr>
        <p:grpSpPr>
          <a:xfrm>
            <a:off x="5009453" y="1821752"/>
            <a:ext cx="1453957" cy="1453957"/>
            <a:chOff x="5321111" y="2155930"/>
            <a:chExt cx="831581" cy="831633"/>
          </a:xfrm>
        </p:grpSpPr>
        <p:sp>
          <p:nvSpPr>
            <p:cNvPr id="330" name="Google Shape;330;p8"/>
            <p:cNvSpPr/>
            <p:nvPr/>
          </p:nvSpPr>
          <p:spPr>
            <a:xfrm rot="10440000">
              <a:off x="5358586" y="2193402"/>
              <a:ext cx="756630" cy="756689"/>
            </a:xfrm>
            <a:custGeom>
              <a:avLst/>
              <a:gdLst/>
              <a:ahLst/>
              <a:cxnLst/>
              <a:rect l="l" t="t" r="r" b="b"/>
              <a:pathLst>
                <a:path w="896174" h="896243" extrusionOk="0">
                  <a:moveTo>
                    <a:pt x="448021" y="1"/>
                  </a:moveTo>
                  <a:cubicBezTo>
                    <a:pt x="200577" y="1"/>
                    <a:pt x="1" y="200611"/>
                    <a:pt x="1" y="448121"/>
                  </a:cubicBezTo>
                  <a:cubicBezTo>
                    <a:pt x="1" y="695599"/>
                    <a:pt x="200577" y="896242"/>
                    <a:pt x="448021" y="896242"/>
                  </a:cubicBezTo>
                  <a:cubicBezTo>
                    <a:pt x="515069" y="896242"/>
                    <a:pt x="578681" y="881465"/>
                    <a:pt x="635788" y="855113"/>
                  </a:cubicBezTo>
                  <a:cubicBezTo>
                    <a:pt x="781159" y="787931"/>
                    <a:pt x="884532" y="645096"/>
                    <a:pt x="895173" y="477042"/>
                  </a:cubicBezTo>
                  <a:cubicBezTo>
                    <a:pt x="895840" y="467502"/>
                    <a:pt x="896174" y="457862"/>
                    <a:pt x="896174" y="448121"/>
                  </a:cubicBezTo>
                  <a:cubicBezTo>
                    <a:pt x="896174" y="334407"/>
                    <a:pt x="853777" y="230566"/>
                    <a:pt x="783794" y="151476"/>
                  </a:cubicBezTo>
                  <a:cubicBezTo>
                    <a:pt x="783727" y="151276"/>
                    <a:pt x="783494" y="151009"/>
                    <a:pt x="783260" y="150809"/>
                  </a:cubicBezTo>
                  <a:cubicBezTo>
                    <a:pt x="701735" y="58876"/>
                    <a:pt x="582984" y="734"/>
                    <a:pt x="450589" y="1"/>
                  </a:cubicBezTo>
                  <a:lnTo>
                    <a:pt x="44802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31" name="Google Shape;331;p8"/>
            <p:cNvSpPr/>
            <p:nvPr/>
          </p:nvSpPr>
          <p:spPr>
            <a:xfrm rot="10440000">
              <a:off x="5472706" y="2585100"/>
              <a:ext cx="283491" cy="378373"/>
            </a:xfrm>
            <a:custGeom>
              <a:avLst/>
              <a:gdLst/>
              <a:ahLst/>
              <a:cxnLst/>
              <a:rect l="l" t="t" r="r" b="b"/>
              <a:pathLst>
                <a:path w="335774" h="448155" extrusionOk="0">
                  <a:moveTo>
                    <a:pt x="2602" y="0"/>
                  </a:moveTo>
                  <a:lnTo>
                    <a:pt x="934" y="283603"/>
                  </a:lnTo>
                  <a:lnTo>
                    <a:pt x="0" y="444685"/>
                  </a:lnTo>
                  <a:lnTo>
                    <a:pt x="0" y="448154"/>
                  </a:lnTo>
                  <a:lnTo>
                    <a:pt x="123221" y="339276"/>
                  </a:lnTo>
                  <a:lnTo>
                    <a:pt x="335773" y="151509"/>
                  </a:lnTo>
                  <a:cubicBezTo>
                    <a:pt x="335740" y="151342"/>
                    <a:pt x="335540" y="151075"/>
                    <a:pt x="335239" y="150808"/>
                  </a:cubicBezTo>
                  <a:cubicBezTo>
                    <a:pt x="253715" y="58876"/>
                    <a:pt x="134963" y="734"/>
                    <a:pt x="26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32" name="Google Shape;332;p8"/>
            <p:cNvSpPr/>
            <p:nvPr/>
          </p:nvSpPr>
          <p:spPr>
            <a:xfrm rot="10440000">
              <a:off x="5370170" y="2559410"/>
              <a:ext cx="414562" cy="279886"/>
            </a:xfrm>
            <a:custGeom>
              <a:avLst/>
              <a:gdLst/>
              <a:ahLst/>
              <a:cxnLst/>
              <a:rect l="l" t="t" r="r" b="b"/>
              <a:pathLst>
                <a:path w="491019" h="331505" extrusionOk="0">
                  <a:moveTo>
                    <a:pt x="378137" y="1"/>
                  </a:moveTo>
                  <a:lnTo>
                    <a:pt x="164919" y="186968"/>
                  </a:lnTo>
                  <a:lnTo>
                    <a:pt x="42898" y="293844"/>
                  </a:lnTo>
                  <a:lnTo>
                    <a:pt x="1" y="331505"/>
                  </a:lnTo>
                  <a:lnTo>
                    <a:pt x="204280" y="329303"/>
                  </a:lnTo>
                  <a:lnTo>
                    <a:pt x="490017" y="326234"/>
                  </a:lnTo>
                  <a:cubicBezTo>
                    <a:pt x="490684" y="316694"/>
                    <a:pt x="491018" y="307054"/>
                    <a:pt x="491018" y="297313"/>
                  </a:cubicBezTo>
                  <a:cubicBezTo>
                    <a:pt x="491018" y="183599"/>
                    <a:pt x="448621" y="79758"/>
                    <a:pt x="378671" y="668"/>
                  </a:cubicBezTo>
                  <a:cubicBezTo>
                    <a:pt x="378604" y="468"/>
                    <a:pt x="378404" y="234"/>
                    <a:pt x="378137"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33" name="Google Shape;333;p8"/>
            <p:cNvSpPr/>
            <p:nvPr/>
          </p:nvSpPr>
          <p:spPr>
            <a:xfrm rot="10440000">
              <a:off x="5341484" y="2245314"/>
              <a:ext cx="413122" cy="319622"/>
            </a:xfrm>
            <a:custGeom>
              <a:avLst/>
              <a:gdLst/>
              <a:ahLst/>
              <a:cxnLst/>
              <a:rect l="l" t="t" r="r" b="b"/>
              <a:pathLst>
                <a:path w="490018" h="378071" extrusionOk="0">
                  <a:moveTo>
                    <a:pt x="490017" y="0"/>
                  </a:moveTo>
                  <a:lnTo>
                    <a:pt x="204280" y="3069"/>
                  </a:lnTo>
                  <a:lnTo>
                    <a:pt x="1" y="5271"/>
                  </a:lnTo>
                  <a:lnTo>
                    <a:pt x="19915" y="71651"/>
                  </a:lnTo>
                  <a:lnTo>
                    <a:pt x="63012" y="134330"/>
                  </a:lnTo>
                  <a:lnTo>
                    <a:pt x="230632" y="378071"/>
                  </a:lnTo>
                  <a:cubicBezTo>
                    <a:pt x="376003" y="310889"/>
                    <a:pt x="479376" y="168054"/>
                    <a:pt x="490017" y="0"/>
                  </a:cubicBezTo>
                  <a:close/>
                </a:path>
              </a:pathLst>
            </a:custGeom>
            <a:solidFill>
              <a:srgbClr val="C2FF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34" name="Google Shape;334;p8"/>
            <p:cNvSpPr/>
            <p:nvPr/>
          </p:nvSpPr>
          <p:spPr>
            <a:xfrm rot="10440000">
              <a:off x="5597656" y="2432592"/>
              <a:ext cx="277773" cy="277774"/>
            </a:xfrm>
            <a:custGeom>
              <a:avLst/>
              <a:gdLst/>
              <a:ahLst/>
              <a:cxnLst/>
              <a:rect l="l" t="t" r="r" b="b"/>
              <a:pathLst>
                <a:path w="329002" h="329003" extrusionOk="0">
                  <a:moveTo>
                    <a:pt x="164484" y="1"/>
                  </a:moveTo>
                  <a:cubicBezTo>
                    <a:pt x="73653" y="1"/>
                    <a:pt x="0" y="73653"/>
                    <a:pt x="0" y="164518"/>
                  </a:cubicBezTo>
                  <a:cubicBezTo>
                    <a:pt x="0" y="208150"/>
                    <a:pt x="17346" y="249980"/>
                    <a:pt x="48201" y="280835"/>
                  </a:cubicBezTo>
                  <a:cubicBezTo>
                    <a:pt x="79023" y="311657"/>
                    <a:pt x="120887" y="329003"/>
                    <a:pt x="164484" y="329003"/>
                  </a:cubicBezTo>
                  <a:cubicBezTo>
                    <a:pt x="208116" y="329003"/>
                    <a:pt x="249979" y="311657"/>
                    <a:pt x="280801" y="280835"/>
                  </a:cubicBezTo>
                  <a:cubicBezTo>
                    <a:pt x="311656" y="249980"/>
                    <a:pt x="329002" y="208150"/>
                    <a:pt x="329002" y="164518"/>
                  </a:cubicBezTo>
                  <a:cubicBezTo>
                    <a:pt x="329002" y="120887"/>
                    <a:pt x="311656" y="79057"/>
                    <a:pt x="280801" y="48202"/>
                  </a:cubicBezTo>
                  <a:cubicBezTo>
                    <a:pt x="249979" y="17346"/>
                    <a:pt x="208116" y="1"/>
                    <a:pt x="164484" y="1"/>
                  </a:cubicBezTo>
                  <a:close/>
                </a:path>
              </a:pathLst>
            </a:custGeom>
            <a:solidFill>
              <a:srgbClr val="C6C3F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grpSp>
      <p:sp>
        <p:nvSpPr>
          <p:cNvPr id="335" name="Google Shape;335;p8"/>
          <p:cNvSpPr/>
          <p:nvPr/>
        </p:nvSpPr>
        <p:spPr>
          <a:xfrm rot="10440000">
            <a:off x="6597650" y="-469900"/>
            <a:ext cx="1920875" cy="1914525"/>
          </a:xfrm>
          <a:custGeom>
            <a:avLst/>
            <a:gdLst/>
            <a:ahLst/>
            <a:cxnLst/>
            <a:rect l="l" t="t" r="r" b="b"/>
            <a:pathLst>
              <a:path w="1262736" h="1278292" extrusionOk="0">
                <a:moveTo>
                  <a:pt x="1057486" y="0"/>
                </a:moveTo>
                <a:cubicBezTo>
                  <a:pt x="1040485" y="0"/>
                  <a:pt x="1020449" y="9658"/>
                  <a:pt x="994244" y="32533"/>
                </a:cubicBezTo>
                <a:lnTo>
                  <a:pt x="0" y="868164"/>
                </a:lnTo>
                <a:cubicBezTo>
                  <a:pt x="98437" y="962165"/>
                  <a:pt x="200077" y="1052863"/>
                  <a:pt x="303584" y="1141293"/>
                </a:cubicBezTo>
                <a:cubicBezTo>
                  <a:pt x="357689" y="1187560"/>
                  <a:pt x="412462" y="1233126"/>
                  <a:pt x="467501" y="1278291"/>
                </a:cubicBezTo>
                <a:lnTo>
                  <a:pt x="1188082" y="437356"/>
                </a:lnTo>
                <a:cubicBezTo>
                  <a:pt x="1261234" y="352162"/>
                  <a:pt x="1262735" y="223937"/>
                  <a:pt x="1186714" y="136908"/>
                </a:cubicBezTo>
                <a:cubicBezTo>
                  <a:pt x="1126196" y="67602"/>
                  <a:pt x="1102464" y="0"/>
                  <a:pt x="1057486" y="0"/>
                </a:cubicBezTo>
                <a:close/>
              </a:path>
            </a:pathLst>
          </a:custGeom>
          <a:solidFill>
            <a:srgbClr val="FF8B6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36" name="Google Shape;336;p8"/>
          <p:cNvSpPr/>
          <p:nvPr/>
        </p:nvSpPr>
        <p:spPr>
          <a:xfrm rot="10440000">
            <a:off x="7077075" y="-598487"/>
            <a:ext cx="1557337" cy="1371600"/>
          </a:xfrm>
          <a:custGeom>
            <a:avLst/>
            <a:gdLst/>
            <a:ahLst/>
            <a:cxnLst/>
            <a:rect l="l" t="t" r="r" b="b"/>
            <a:pathLst>
              <a:path w="1024165" h="915957" extrusionOk="0">
                <a:moveTo>
                  <a:pt x="607935" y="1"/>
                </a:moveTo>
                <a:lnTo>
                  <a:pt x="0" y="454626"/>
                </a:lnTo>
                <a:lnTo>
                  <a:pt x="522140" y="915956"/>
                </a:lnTo>
                <a:lnTo>
                  <a:pt x="1024165" y="321331"/>
                </a:lnTo>
                <a:cubicBezTo>
                  <a:pt x="889436" y="209017"/>
                  <a:pt x="751037" y="101373"/>
                  <a:pt x="607935" y="1"/>
                </a:cubicBezTo>
                <a:close/>
              </a:path>
            </a:pathLst>
          </a:custGeom>
          <a:solidFill>
            <a:srgbClr val="C2FF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37" name="Google Shape;337;p8"/>
          <p:cNvSpPr/>
          <p:nvPr/>
        </p:nvSpPr>
        <p:spPr>
          <a:xfrm rot="10440000">
            <a:off x="5922962" y="839787"/>
            <a:ext cx="1450975" cy="1589087"/>
          </a:xfrm>
          <a:custGeom>
            <a:avLst/>
            <a:gdLst/>
            <a:ahLst/>
            <a:cxnLst/>
            <a:rect l="l" t="t" r="r" b="b"/>
            <a:pathLst>
              <a:path w="954916" h="1061474" extrusionOk="0">
                <a:moveTo>
                  <a:pt x="427288" y="0"/>
                </a:moveTo>
                <a:cubicBezTo>
                  <a:pt x="426918" y="0"/>
                  <a:pt x="426545" y="5"/>
                  <a:pt x="426171" y="14"/>
                </a:cubicBezTo>
                <a:cubicBezTo>
                  <a:pt x="401487" y="581"/>
                  <a:pt x="382307" y="23431"/>
                  <a:pt x="375502" y="47214"/>
                </a:cubicBezTo>
                <a:cubicBezTo>
                  <a:pt x="368697" y="71031"/>
                  <a:pt x="370832" y="96283"/>
                  <a:pt x="368830" y="120934"/>
                </a:cubicBezTo>
                <a:cubicBezTo>
                  <a:pt x="361725" y="208663"/>
                  <a:pt x="304017" y="282616"/>
                  <a:pt x="254515" y="355402"/>
                </a:cubicBezTo>
                <a:cubicBezTo>
                  <a:pt x="205047" y="428154"/>
                  <a:pt x="159948" y="515550"/>
                  <a:pt x="182064" y="600777"/>
                </a:cubicBezTo>
                <a:cubicBezTo>
                  <a:pt x="165218" y="621425"/>
                  <a:pt x="16846" y="752386"/>
                  <a:pt x="0" y="773034"/>
                </a:cubicBezTo>
                <a:cubicBezTo>
                  <a:pt x="47201" y="912067"/>
                  <a:pt x="254916" y="931414"/>
                  <a:pt x="322998" y="1061474"/>
                </a:cubicBezTo>
                <a:cubicBezTo>
                  <a:pt x="393515" y="1004933"/>
                  <a:pt x="475807" y="965438"/>
                  <a:pt x="554663" y="921240"/>
                </a:cubicBezTo>
                <a:cubicBezTo>
                  <a:pt x="633519" y="877042"/>
                  <a:pt x="711308" y="826172"/>
                  <a:pt x="765147" y="753587"/>
                </a:cubicBezTo>
                <a:cubicBezTo>
                  <a:pt x="818985" y="681001"/>
                  <a:pt x="847539" y="583798"/>
                  <a:pt x="814715" y="499571"/>
                </a:cubicBezTo>
                <a:cubicBezTo>
                  <a:pt x="853376" y="444232"/>
                  <a:pt x="848706" y="370112"/>
                  <a:pt x="802040" y="321377"/>
                </a:cubicBezTo>
                <a:cubicBezTo>
                  <a:pt x="866853" y="223340"/>
                  <a:pt x="863083" y="227910"/>
                  <a:pt x="927896" y="129840"/>
                </a:cubicBezTo>
                <a:cubicBezTo>
                  <a:pt x="941106" y="109893"/>
                  <a:pt x="954915" y="86709"/>
                  <a:pt x="949011" y="63526"/>
                </a:cubicBezTo>
                <a:cubicBezTo>
                  <a:pt x="943108" y="40214"/>
                  <a:pt x="918889" y="28084"/>
                  <a:pt x="894295" y="28084"/>
                </a:cubicBezTo>
                <a:cubicBezTo>
                  <a:pt x="883451" y="28084"/>
                  <a:pt x="872535" y="30442"/>
                  <a:pt x="863083" y="35239"/>
                </a:cubicBezTo>
                <a:cubicBezTo>
                  <a:pt x="832194" y="50950"/>
                  <a:pt x="775687" y="140281"/>
                  <a:pt x="755673" y="168534"/>
                </a:cubicBezTo>
                <a:cubicBezTo>
                  <a:pt x="653767" y="312638"/>
                  <a:pt x="670979" y="291723"/>
                  <a:pt x="549626" y="411542"/>
                </a:cubicBezTo>
                <a:cubicBezTo>
                  <a:pt x="533548" y="427386"/>
                  <a:pt x="516669" y="443331"/>
                  <a:pt x="495754" y="451704"/>
                </a:cubicBezTo>
                <a:cubicBezTo>
                  <a:pt x="487231" y="455092"/>
                  <a:pt x="477854" y="456965"/>
                  <a:pt x="468617" y="456965"/>
                </a:cubicBezTo>
                <a:cubicBezTo>
                  <a:pt x="455116" y="456965"/>
                  <a:pt x="441913" y="452962"/>
                  <a:pt x="432109" y="443832"/>
                </a:cubicBezTo>
                <a:cubicBezTo>
                  <a:pt x="416531" y="429288"/>
                  <a:pt x="413095" y="405337"/>
                  <a:pt x="417432" y="384489"/>
                </a:cubicBezTo>
                <a:cubicBezTo>
                  <a:pt x="421735" y="363641"/>
                  <a:pt x="432542" y="344794"/>
                  <a:pt x="441849" y="325647"/>
                </a:cubicBezTo>
                <a:cubicBezTo>
                  <a:pt x="478175" y="250927"/>
                  <a:pt x="493719" y="166166"/>
                  <a:pt x="486247" y="83407"/>
                </a:cubicBezTo>
                <a:cubicBezTo>
                  <a:pt x="482846" y="46053"/>
                  <a:pt x="464401" y="0"/>
                  <a:pt x="427288" y="0"/>
                </a:cubicBezTo>
                <a:close/>
              </a:path>
            </a:pathLst>
          </a:custGeom>
          <a:solidFill>
            <a:srgbClr val="FF8B6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38" name="Google Shape;338;p8"/>
          <p:cNvSpPr/>
          <p:nvPr/>
        </p:nvSpPr>
        <p:spPr>
          <a:xfrm rot="10440000">
            <a:off x="6145212" y="1519237"/>
            <a:ext cx="220662" cy="484187"/>
          </a:xfrm>
          <a:custGeom>
            <a:avLst/>
            <a:gdLst/>
            <a:ahLst/>
            <a:cxnLst/>
            <a:rect l="l" t="t" r="r" b="b"/>
            <a:pathLst>
              <a:path w="145204" h="322699" extrusionOk="0">
                <a:moveTo>
                  <a:pt x="132410" y="0"/>
                </a:moveTo>
                <a:cubicBezTo>
                  <a:pt x="128360" y="0"/>
                  <a:pt x="124451" y="2211"/>
                  <a:pt x="122421" y="6039"/>
                </a:cubicBezTo>
                <a:cubicBezTo>
                  <a:pt x="111546" y="27054"/>
                  <a:pt x="47934" y="129494"/>
                  <a:pt x="47301" y="130528"/>
                </a:cubicBezTo>
                <a:cubicBezTo>
                  <a:pt x="46266" y="132196"/>
                  <a:pt x="45666" y="134164"/>
                  <a:pt x="45633" y="136165"/>
                </a:cubicBezTo>
                <a:cubicBezTo>
                  <a:pt x="45599" y="137166"/>
                  <a:pt x="42697" y="236237"/>
                  <a:pt x="3069" y="305987"/>
                </a:cubicBezTo>
                <a:cubicBezTo>
                  <a:pt x="0" y="311357"/>
                  <a:pt x="1901" y="318196"/>
                  <a:pt x="7272" y="321265"/>
                </a:cubicBezTo>
                <a:cubicBezTo>
                  <a:pt x="9007" y="322199"/>
                  <a:pt x="10941" y="322699"/>
                  <a:pt x="12809" y="322699"/>
                </a:cubicBezTo>
                <a:cubicBezTo>
                  <a:pt x="16745" y="322699"/>
                  <a:pt x="20515" y="320664"/>
                  <a:pt x="22583" y="317095"/>
                </a:cubicBezTo>
                <a:cubicBezTo>
                  <a:pt x="61344" y="248813"/>
                  <a:pt x="67148" y="158048"/>
                  <a:pt x="67949" y="139868"/>
                </a:cubicBezTo>
                <a:cubicBezTo>
                  <a:pt x="78123" y="123490"/>
                  <a:pt x="131894" y="36494"/>
                  <a:pt x="142368" y="16413"/>
                </a:cubicBezTo>
                <a:cubicBezTo>
                  <a:pt x="145204" y="10909"/>
                  <a:pt x="143069" y="4104"/>
                  <a:pt x="137565" y="1269"/>
                </a:cubicBezTo>
                <a:cubicBezTo>
                  <a:pt x="135912" y="407"/>
                  <a:pt x="134148" y="0"/>
                  <a:pt x="1324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39" name="Google Shape;339;p8"/>
          <p:cNvSpPr/>
          <p:nvPr/>
        </p:nvSpPr>
        <p:spPr>
          <a:xfrm rot="10440000">
            <a:off x="7780337" y="-127000"/>
            <a:ext cx="644525" cy="492125"/>
          </a:xfrm>
          <a:custGeom>
            <a:avLst/>
            <a:gdLst/>
            <a:ahLst/>
            <a:cxnLst/>
            <a:rect l="l" t="t" r="r" b="b"/>
            <a:pathLst>
              <a:path w="423604" h="328626" extrusionOk="0">
                <a:moveTo>
                  <a:pt x="409635" y="1"/>
                </a:moveTo>
                <a:cubicBezTo>
                  <a:pt x="408245" y="1"/>
                  <a:pt x="406834" y="234"/>
                  <a:pt x="405457" y="724"/>
                </a:cubicBezTo>
                <a:cubicBezTo>
                  <a:pt x="403055" y="1625"/>
                  <a:pt x="164952" y="90555"/>
                  <a:pt x="4037" y="308945"/>
                </a:cubicBezTo>
                <a:cubicBezTo>
                  <a:pt x="1" y="314449"/>
                  <a:pt x="1168" y="322187"/>
                  <a:pt x="6672" y="326224"/>
                </a:cubicBezTo>
                <a:cubicBezTo>
                  <a:pt x="8874" y="327858"/>
                  <a:pt x="11442" y="328625"/>
                  <a:pt x="13977" y="328625"/>
                </a:cubicBezTo>
                <a:cubicBezTo>
                  <a:pt x="17780" y="328625"/>
                  <a:pt x="21516" y="326924"/>
                  <a:pt x="23885" y="323588"/>
                </a:cubicBezTo>
                <a:cubicBezTo>
                  <a:pt x="180296" y="111403"/>
                  <a:pt x="411595" y="24741"/>
                  <a:pt x="413930" y="23907"/>
                </a:cubicBezTo>
                <a:cubicBezTo>
                  <a:pt x="420301" y="21539"/>
                  <a:pt x="423603" y="14467"/>
                  <a:pt x="421268" y="8063"/>
                </a:cubicBezTo>
                <a:cubicBezTo>
                  <a:pt x="419438" y="3068"/>
                  <a:pt x="414676" y="1"/>
                  <a:pt x="40963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40" name="Google Shape;340;p8"/>
          <p:cNvSpPr/>
          <p:nvPr/>
        </p:nvSpPr>
        <p:spPr>
          <a:xfrm rot="10440000">
            <a:off x="7780337" y="-168275"/>
            <a:ext cx="230187" cy="225425"/>
          </a:xfrm>
          <a:custGeom>
            <a:avLst/>
            <a:gdLst/>
            <a:ahLst/>
            <a:cxnLst/>
            <a:rect l="l" t="t" r="r" b="b"/>
            <a:pathLst>
              <a:path w="150875" h="150842" extrusionOk="0">
                <a:moveTo>
                  <a:pt x="75455" y="24684"/>
                </a:moveTo>
                <a:cubicBezTo>
                  <a:pt x="103408" y="24684"/>
                  <a:pt x="126191" y="47434"/>
                  <a:pt x="126191" y="75421"/>
                </a:cubicBezTo>
                <a:cubicBezTo>
                  <a:pt x="126191" y="103407"/>
                  <a:pt x="103408" y="126157"/>
                  <a:pt x="75455" y="126157"/>
                </a:cubicBezTo>
                <a:cubicBezTo>
                  <a:pt x="47468" y="126157"/>
                  <a:pt x="24685" y="103407"/>
                  <a:pt x="24685" y="75421"/>
                </a:cubicBezTo>
                <a:cubicBezTo>
                  <a:pt x="24685" y="47434"/>
                  <a:pt x="47468" y="24684"/>
                  <a:pt x="75455" y="24684"/>
                </a:cubicBezTo>
                <a:close/>
                <a:moveTo>
                  <a:pt x="75455" y="0"/>
                </a:moveTo>
                <a:cubicBezTo>
                  <a:pt x="33825" y="0"/>
                  <a:pt x="1" y="33858"/>
                  <a:pt x="1" y="75421"/>
                </a:cubicBezTo>
                <a:cubicBezTo>
                  <a:pt x="1" y="117017"/>
                  <a:pt x="33858" y="150841"/>
                  <a:pt x="75455" y="150841"/>
                </a:cubicBezTo>
                <a:cubicBezTo>
                  <a:pt x="117018" y="150841"/>
                  <a:pt x="150875" y="117017"/>
                  <a:pt x="150875" y="75421"/>
                </a:cubicBezTo>
                <a:cubicBezTo>
                  <a:pt x="150875" y="33791"/>
                  <a:pt x="117018" y="0"/>
                  <a:pt x="7545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400" b="0" i="0" u="none">
              <a:solidFill>
                <a:srgbClr val="000000"/>
              </a:solidFill>
              <a:latin typeface="Arial"/>
              <a:ea typeface="Arial"/>
              <a:cs typeface="Arial"/>
              <a:sym typeface="Arial"/>
            </a:endParaRPr>
          </a:p>
        </p:txBody>
      </p:sp>
      <p:sp>
        <p:nvSpPr>
          <p:cNvPr id="341" name="Google Shape;341;p8"/>
          <p:cNvSpPr txBox="1"/>
          <p:nvPr/>
        </p:nvSpPr>
        <p:spPr>
          <a:xfrm>
            <a:off x="444500" y="1147762"/>
            <a:ext cx="7092900" cy="246270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One of the oldest brands of India, which directly relates to the one hierarchy of family. </a:t>
            </a:r>
            <a:endParaRPr/>
          </a:p>
          <a:p>
            <a:pPr marL="342900" marR="0" lvl="0" indent="-34290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The calmness in the style of his work and taking all the issues in a well-</a:t>
            </a:r>
            <a:r>
              <a:rPr lang="en-CA" b="1"/>
              <a:t>mannered</a:t>
            </a:r>
            <a:r>
              <a:rPr lang="en-CA" sz="1400" b="1" i="0" u="none">
                <a:solidFill>
                  <a:srgbClr val="000000"/>
                </a:solidFill>
                <a:latin typeface="Arial"/>
                <a:ea typeface="Arial"/>
                <a:cs typeface="Arial"/>
                <a:sym typeface="Arial"/>
              </a:rPr>
              <a:t> way.</a:t>
            </a:r>
            <a:endParaRPr/>
          </a:p>
          <a:p>
            <a:pPr marL="342900" marR="0" lvl="0" indent="-34290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A brilliant speaker, who knows what the audience wants to listen to.</a:t>
            </a:r>
            <a:endParaRPr/>
          </a:p>
          <a:p>
            <a:pPr marL="342900" marR="0" lvl="0" indent="-34290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Always, giving the best in terms of services and products. </a:t>
            </a:r>
            <a:endParaRPr/>
          </a:p>
          <a:p>
            <a:pPr marL="342900" marR="0" lvl="0" indent="-34290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Mostly, the new services that are introduced by the Indian government, like unique identification card(AADHAR), the whole operation was handled by TCS(Tata Consultancy Services)</a:t>
            </a:r>
            <a:endParaRPr/>
          </a:p>
          <a:p>
            <a:pPr marL="342900" marR="0" lvl="0" indent="-342900" algn="l" rtl="0">
              <a:lnSpc>
                <a:spcPct val="100000"/>
              </a:lnSpc>
              <a:spcBef>
                <a:spcPts val="0"/>
              </a:spcBef>
              <a:spcAft>
                <a:spcPts val="0"/>
              </a:spcAft>
              <a:buClr>
                <a:srgbClr val="000000"/>
              </a:buClr>
              <a:buSzPts val="1400"/>
              <a:buFont typeface="Arial"/>
              <a:buChar char="•"/>
            </a:pPr>
            <a:r>
              <a:rPr lang="en-CA" sz="1400" b="1" i="0" u="none">
                <a:solidFill>
                  <a:srgbClr val="000000"/>
                </a:solidFill>
                <a:latin typeface="Arial"/>
                <a:ea typeface="Arial"/>
                <a:cs typeface="Arial"/>
                <a:sym typeface="Arial"/>
              </a:rPr>
              <a:t>Recently, the only government-funded airline (Air India) was also bought back by TATA groups.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9"/>
          <p:cNvSpPr txBox="1">
            <a:spLocks noGrp="1"/>
          </p:cNvSpPr>
          <p:nvPr>
            <p:ph type="body" idx="1"/>
          </p:nvPr>
        </p:nvSpPr>
        <p:spPr>
          <a:xfrm>
            <a:off x="727075" y="939800"/>
            <a:ext cx="7427912" cy="3416300"/>
          </a:xfrm>
          <a:prstGeom prst="rect">
            <a:avLst/>
          </a:prstGeom>
          <a:noFill/>
          <a:ln>
            <a:noFill/>
          </a:ln>
        </p:spPr>
        <p:txBody>
          <a:bodyPr spcFirstLastPara="1" wrap="square" lIns="91425" tIns="91425" rIns="91425" bIns="91425" anchor="t" anchorCtr="0">
            <a:noAutofit/>
          </a:bodyPr>
          <a:lstStyle/>
          <a:p>
            <a:pPr marL="457200" lvl="0" indent="-292100" algn="l" rtl="0">
              <a:lnSpc>
                <a:spcPct val="100000"/>
              </a:lnSpc>
              <a:spcBef>
                <a:spcPts val="0"/>
              </a:spcBef>
              <a:spcAft>
                <a:spcPts val="0"/>
              </a:spcAft>
              <a:buClr>
                <a:srgbClr val="999999"/>
              </a:buClr>
              <a:buSzPts val="100"/>
              <a:buFont typeface="Anaheim"/>
              <a:buChar char="●"/>
            </a:pPr>
            <a:r>
              <a:rPr lang="en-CA" sz="1600" b="1" i="0" u="none">
                <a:solidFill>
                  <a:schemeClr val="dk1"/>
                </a:solidFill>
                <a:latin typeface="Arial"/>
                <a:ea typeface="Arial"/>
                <a:cs typeface="Arial"/>
                <a:sym typeface="Arial"/>
              </a:rPr>
              <a:t>Ratan Tata is one of the most inspiring and transformational leaders. He has a charismatic personality and a vision of success. The management style he adopted is Consensus which tells a lot about how much he values his employees and team’s opinion. He inspires people with his vision and humility. His eye for thoughtful strategic and human judgments made him stand out as a leader. </a:t>
            </a:r>
            <a:endParaRPr/>
          </a:p>
          <a:p>
            <a:pPr marL="457200" lvl="0" indent="-292100" algn="l" rtl="0">
              <a:lnSpc>
                <a:spcPct val="100000"/>
              </a:lnSpc>
              <a:spcBef>
                <a:spcPts val="0"/>
              </a:spcBef>
              <a:spcAft>
                <a:spcPts val="0"/>
              </a:spcAft>
              <a:buClr>
                <a:srgbClr val="999999"/>
              </a:buClr>
              <a:buSzPts val="100"/>
              <a:buFont typeface="Anaheim"/>
              <a:buChar char="●"/>
            </a:pPr>
            <a:r>
              <a:rPr lang="en-CA" sz="1600" b="1" i="0" u="none">
                <a:solidFill>
                  <a:schemeClr val="dk1"/>
                </a:solidFill>
                <a:latin typeface="Arial"/>
                <a:ea typeface="Arial"/>
                <a:cs typeface="Arial"/>
                <a:sym typeface="Arial"/>
              </a:rPr>
              <a:t>A visionary, empathic, powerful, and charismatic leader with exceptional communication abilities in the profound sense and character.</a:t>
            </a:r>
            <a:br>
              <a:rPr lang="en-CA" sz="1600" b="0" i="0" u="none">
                <a:solidFill>
                  <a:schemeClr val="dk1"/>
                </a:solidFill>
                <a:latin typeface="Arial"/>
                <a:ea typeface="Arial"/>
                <a:cs typeface="Arial"/>
                <a:sym typeface="Arial"/>
              </a:rPr>
            </a:br>
            <a:endParaRPr/>
          </a:p>
        </p:txBody>
      </p:sp>
      <p:sp>
        <p:nvSpPr>
          <p:cNvPr id="347" name="Google Shape;347;p9"/>
          <p:cNvSpPr txBox="1">
            <a:spLocks noGrp="1"/>
          </p:cNvSpPr>
          <p:nvPr>
            <p:ph type="title"/>
          </p:nvPr>
        </p:nvSpPr>
        <p:spPr>
          <a:xfrm>
            <a:off x="720725" y="444500"/>
            <a:ext cx="7702550" cy="573087"/>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CA" sz="2800" b="0" i="0" u="none">
                <a:solidFill>
                  <a:schemeClr val="dk1"/>
                </a:solidFill>
                <a:latin typeface="Calibri"/>
                <a:ea typeface="Calibri"/>
                <a:cs typeface="Calibri"/>
                <a:sym typeface="Calibri"/>
              </a:rPr>
              <a:t>CONCLUSION</a:t>
            </a:r>
            <a:br>
              <a:rPr lang="en-CA" sz="1000" b="0" i="0" u="none">
                <a:solidFill>
                  <a:schemeClr val="dk1"/>
                </a:solidFill>
                <a:latin typeface="Calibri"/>
                <a:ea typeface="Calibri"/>
                <a:cs typeface="Calibri"/>
                <a:sym typeface="Calibri"/>
              </a:rPr>
            </a:br>
            <a:endParaRPr/>
          </a:p>
        </p:txBody>
      </p:sp>
    </p:spTree>
  </p:cSld>
  <p:clrMapOvr>
    <a:masterClrMapping/>
  </p:clrMapOvr>
</p:sld>
</file>

<file path=ppt/theme/theme1.xml><?xml version="1.0" encoding="utf-8"?>
<a:theme xmlns:a="http://schemas.openxmlformats.org/drawingml/2006/main" name="1_Types of Leadership Seminar by Slidesgo">
  <a:themeElements>
    <a:clrScheme name="Simple Light">
      <a:dk1>
        <a:srgbClr val="241624"/>
      </a:dk1>
      <a:lt1>
        <a:srgbClr val="FFF8F3"/>
      </a:lt1>
      <a:dk2>
        <a:srgbClr val="F78019"/>
      </a:dk2>
      <a:lt2>
        <a:srgbClr val="C8C0FC"/>
      </a:lt2>
      <a:accent1>
        <a:srgbClr val="8989F5"/>
      </a:accent1>
      <a:accent2>
        <a:srgbClr val="FFCC78"/>
      </a:accent2>
      <a:accent3>
        <a:srgbClr val="8DDAE2"/>
      </a:accent3>
      <a:accent4>
        <a:srgbClr val="C2FFF0"/>
      </a:accent4>
      <a:accent5>
        <a:srgbClr val="E8596E"/>
      </a:accent5>
      <a:accent6>
        <a:srgbClr val="A8D32A"/>
      </a:accent6>
      <a:hlink>
        <a:srgbClr val="8989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4_Types of Leadership Seminar by Slidesgo">
  <a:themeElements>
    <a:clrScheme name="Simple Light">
      <a:dk1>
        <a:srgbClr val="241624"/>
      </a:dk1>
      <a:lt1>
        <a:srgbClr val="FFF8F3"/>
      </a:lt1>
      <a:dk2>
        <a:srgbClr val="F78019"/>
      </a:dk2>
      <a:lt2>
        <a:srgbClr val="C8C0FC"/>
      </a:lt2>
      <a:accent1>
        <a:srgbClr val="8989F5"/>
      </a:accent1>
      <a:accent2>
        <a:srgbClr val="FFCC78"/>
      </a:accent2>
      <a:accent3>
        <a:srgbClr val="8DDAE2"/>
      </a:accent3>
      <a:accent4>
        <a:srgbClr val="C2FFF0"/>
      </a:accent4>
      <a:accent5>
        <a:srgbClr val="E8596E"/>
      </a:accent5>
      <a:accent6>
        <a:srgbClr val="A8D32A"/>
      </a:accent6>
      <a:hlink>
        <a:srgbClr val="8989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5_Types of Leadership Seminar by Slidesgo">
  <a:themeElements>
    <a:clrScheme name="Simple Light">
      <a:dk1>
        <a:srgbClr val="241624"/>
      </a:dk1>
      <a:lt1>
        <a:srgbClr val="FFF8F3"/>
      </a:lt1>
      <a:dk2>
        <a:srgbClr val="F78019"/>
      </a:dk2>
      <a:lt2>
        <a:srgbClr val="C8C0FC"/>
      </a:lt2>
      <a:accent1>
        <a:srgbClr val="8989F5"/>
      </a:accent1>
      <a:accent2>
        <a:srgbClr val="FFCC78"/>
      </a:accent2>
      <a:accent3>
        <a:srgbClr val="8DDAE2"/>
      </a:accent3>
      <a:accent4>
        <a:srgbClr val="C2FFF0"/>
      </a:accent4>
      <a:accent5>
        <a:srgbClr val="E8596E"/>
      </a:accent5>
      <a:accent6>
        <a:srgbClr val="A8D32A"/>
      </a:accent6>
      <a:hlink>
        <a:srgbClr val="8989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Types of Leadership Seminar by Slidesgo">
  <a:themeElements>
    <a:clrScheme name="Simple Light">
      <a:dk1>
        <a:srgbClr val="241624"/>
      </a:dk1>
      <a:lt1>
        <a:srgbClr val="FFF8F3"/>
      </a:lt1>
      <a:dk2>
        <a:srgbClr val="F78019"/>
      </a:dk2>
      <a:lt2>
        <a:srgbClr val="C8C0FC"/>
      </a:lt2>
      <a:accent1>
        <a:srgbClr val="8989F5"/>
      </a:accent1>
      <a:accent2>
        <a:srgbClr val="FFCC78"/>
      </a:accent2>
      <a:accent3>
        <a:srgbClr val="8DDAE2"/>
      </a:accent3>
      <a:accent4>
        <a:srgbClr val="C2FFF0"/>
      </a:accent4>
      <a:accent5>
        <a:srgbClr val="E8596E"/>
      </a:accent5>
      <a:accent6>
        <a:srgbClr val="A8D32A"/>
      </a:accent6>
      <a:hlink>
        <a:srgbClr val="8989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Types of Leadership Seminar by Slidesgo">
  <a:themeElements>
    <a:clrScheme name="Simple Light">
      <a:dk1>
        <a:srgbClr val="241624"/>
      </a:dk1>
      <a:lt1>
        <a:srgbClr val="FFF8F3"/>
      </a:lt1>
      <a:dk2>
        <a:srgbClr val="F78019"/>
      </a:dk2>
      <a:lt2>
        <a:srgbClr val="C8C0FC"/>
      </a:lt2>
      <a:accent1>
        <a:srgbClr val="8989F5"/>
      </a:accent1>
      <a:accent2>
        <a:srgbClr val="FFCC78"/>
      </a:accent2>
      <a:accent3>
        <a:srgbClr val="8DDAE2"/>
      </a:accent3>
      <a:accent4>
        <a:srgbClr val="C2FFF0"/>
      </a:accent4>
      <a:accent5>
        <a:srgbClr val="E8596E"/>
      </a:accent5>
      <a:accent6>
        <a:srgbClr val="A8D32A"/>
      </a:accent6>
      <a:hlink>
        <a:srgbClr val="8989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8_Types of Leadership Seminar by Slidesgo">
  <a:themeElements>
    <a:clrScheme name="Simple Light">
      <a:dk1>
        <a:srgbClr val="241624"/>
      </a:dk1>
      <a:lt1>
        <a:srgbClr val="FFF8F3"/>
      </a:lt1>
      <a:dk2>
        <a:srgbClr val="F78019"/>
      </a:dk2>
      <a:lt2>
        <a:srgbClr val="C8C0FC"/>
      </a:lt2>
      <a:accent1>
        <a:srgbClr val="8989F5"/>
      </a:accent1>
      <a:accent2>
        <a:srgbClr val="FFCC78"/>
      </a:accent2>
      <a:accent3>
        <a:srgbClr val="8DDAE2"/>
      </a:accent3>
      <a:accent4>
        <a:srgbClr val="C2FFF0"/>
      </a:accent4>
      <a:accent5>
        <a:srgbClr val="E8596E"/>
      </a:accent5>
      <a:accent6>
        <a:srgbClr val="A8D32A"/>
      </a:accent6>
      <a:hlink>
        <a:srgbClr val="8989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Types of Leadership Seminar by Slidesgo">
  <a:themeElements>
    <a:clrScheme name="Simple Light">
      <a:dk1>
        <a:srgbClr val="241624"/>
      </a:dk1>
      <a:lt1>
        <a:srgbClr val="FFF8F3"/>
      </a:lt1>
      <a:dk2>
        <a:srgbClr val="F78019"/>
      </a:dk2>
      <a:lt2>
        <a:srgbClr val="C8C0FC"/>
      </a:lt2>
      <a:accent1>
        <a:srgbClr val="8989F5"/>
      </a:accent1>
      <a:accent2>
        <a:srgbClr val="FFCC78"/>
      </a:accent2>
      <a:accent3>
        <a:srgbClr val="8DDAE2"/>
      </a:accent3>
      <a:accent4>
        <a:srgbClr val="C2FFF0"/>
      </a:accent4>
      <a:accent5>
        <a:srgbClr val="E8596E"/>
      </a:accent5>
      <a:accent6>
        <a:srgbClr val="A8D32A"/>
      </a:accent6>
      <a:hlink>
        <a:srgbClr val="8989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TotalTime>
  <Words>975</Words>
  <Application>Microsoft Office PowerPoint</Application>
  <PresentationFormat>On-screen Show (16:9)</PresentationFormat>
  <Paragraphs>57</Paragraphs>
  <Slides>12</Slides>
  <Notes>9</Notes>
  <HiddenSlides>0</HiddenSlides>
  <MMClips>1</MMClips>
  <ScaleCrop>false</ScaleCrop>
  <HeadingPairs>
    <vt:vector size="6" baseType="variant">
      <vt:variant>
        <vt:lpstr>Fonts Used</vt:lpstr>
      </vt:variant>
      <vt:variant>
        <vt:i4>6</vt:i4>
      </vt:variant>
      <vt:variant>
        <vt:lpstr>Theme</vt:lpstr>
      </vt:variant>
      <vt:variant>
        <vt:i4>7</vt:i4>
      </vt:variant>
      <vt:variant>
        <vt:lpstr>Slide Titles</vt:lpstr>
      </vt:variant>
      <vt:variant>
        <vt:i4>12</vt:i4>
      </vt:variant>
    </vt:vector>
  </HeadingPairs>
  <TitlesOfParts>
    <vt:vector size="25" baseType="lpstr">
      <vt:lpstr>Open Sans</vt:lpstr>
      <vt:lpstr>Bebas Neue</vt:lpstr>
      <vt:lpstr>Arial</vt:lpstr>
      <vt:lpstr>Anaheim</vt:lpstr>
      <vt:lpstr>Calibri</vt:lpstr>
      <vt:lpstr>Passion One</vt:lpstr>
      <vt:lpstr>1_Types of Leadership Seminar by Slidesgo</vt:lpstr>
      <vt:lpstr>4_Types of Leadership Seminar by Slidesgo</vt:lpstr>
      <vt:lpstr>5_Types of Leadership Seminar by Slidesgo</vt:lpstr>
      <vt:lpstr>2_Types of Leadership Seminar by Slidesgo</vt:lpstr>
      <vt:lpstr>3_Types of Leadership Seminar by Slidesgo</vt:lpstr>
      <vt:lpstr>8_Types of Leadership Seminar by Slidesgo</vt:lpstr>
      <vt:lpstr>Types of Leadership Seminar by Slidesgo</vt:lpstr>
      <vt:lpstr>Celebrated Leader</vt:lpstr>
      <vt:lpstr>Introduction : Ratan Naval Tata </vt:lpstr>
      <vt:lpstr>FOUR :XLQ MODEL CONCEPTS</vt:lpstr>
      <vt:lpstr>PowerPoint Presentation</vt:lpstr>
      <vt:lpstr>Communication</vt:lpstr>
      <vt:lpstr>EMPATHY</vt:lpstr>
      <vt:lpstr>Conflict Management </vt:lpstr>
      <vt:lpstr>Trust</vt:lpstr>
      <vt:lpstr>CONCLUSION </vt:lpstr>
      <vt:lpstr>PowerPoint Presentation</vt:lpstr>
      <vt:lpstr>THANKYOU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Celebrated Leader</dc:title>
  <dc:creator>sahil rana</dc:creator>
  <cp:lastModifiedBy>Jigyasa Sharma</cp:lastModifiedBy>
  <cp:revision>3</cp:revision>
  <dcterms:modified xsi:type="dcterms:W3CDTF">2023-06-18T19:59:00Z</dcterms:modified>
</cp:coreProperties>
</file>